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70" r:id="rId3"/>
    <p:sldId id="271" r:id="rId4"/>
    <p:sldId id="272" r:id="rId5"/>
    <p:sldId id="273" r:id="rId6"/>
    <p:sldId id="274" r:id="rId7"/>
    <p:sldId id="277" r:id="rId8"/>
    <p:sldId id="278" r:id="rId9"/>
    <p:sldId id="279" r:id="rId10"/>
    <p:sldId id="280" r:id="rId11"/>
    <p:sldId id="281" r:id="rId12"/>
    <p:sldId id="276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8A82D-AA3E-4CC6-BE9D-0FC65FA2153F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BFF3D0A-09A5-4A86-B970-C28A27BD95E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ПОСТОЯННАЯ ПОТРЕБНОСТЬ ПРОВЕРЯТЬ СОЦИАЛЬНЫЕ СЕТИ</a:t>
          </a:r>
          <a:endParaRPr lang="ru-RU" sz="1400" dirty="0">
            <a:solidFill>
              <a:schemeClr val="bg1"/>
            </a:solidFill>
          </a:endParaRPr>
        </a:p>
      </dgm:t>
    </dgm:pt>
    <dgm:pt modelId="{F12E3D52-A77D-4556-8EB4-F00BA391E556}" type="parTrans" cxnId="{13A99A21-45B9-419F-8AE1-E24FF7E7D1D6}">
      <dgm:prSet/>
      <dgm:spPr/>
      <dgm:t>
        <a:bodyPr/>
        <a:lstStyle/>
        <a:p>
          <a:endParaRPr lang="ru-RU"/>
        </a:p>
      </dgm:t>
    </dgm:pt>
    <dgm:pt modelId="{877F7A34-8372-49A1-9847-C5B28273E733}" type="sibTrans" cxnId="{13A99A21-45B9-419F-8AE1-E24FF7E7D1D6}">
      <dgm:prSet/>
      <dgm:spPr/>
      <dgm:t>
        <a:bodyPr/>
        <a:lstStyle/>
        <a:p>
          <a:endParaRPr lang="ru-RU"/>
        </a:p>
      </dgm:t>
    </dgm:pt>
    <dgm:pt modelId="{C7FCDEE7-72D2-4635-B8F1-B6E2D65AB77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МНОГО ВРЕМЕНИ ПРОВОДИТЕ В ИНТЕРНЕТЕ, ТЕРЯЕТЕ КОНТРОЛЬ ЗА ВРЕМЕНЕМ, НЕ ЗАМЕЧАЕТЕ ЕГО ТЕЧЕНИЯ</a:t>
          </a:r>
          <a:endParaRPr lang="ru-RU" sz="1400" dirty="0">
            <a:solidFill>
              <a:schemeClr val="bg1"/>
            </a:solidFill>
          </a:endParaRPr>
        </a:p>
      </dgm:t>
    </dgm:pt>
    <dgm:pt modelId="{7B54094F-D688-4183-8273-4591BA980BCE}" type="parTrans" cxnId="{8FCDCD9E-66B4-43C0-B6D3-19C2AD9E53FE}">
      <dgm:prSet/>
      <dgm:spPr/>
      <dgm:t>
        <a:bodyPr/>
        <a:lstStyle/>
        <a:p>
          <a:endParaRPr lang="ru-RU"/>
        </a:p>
      </dgm:t>
    </dgm:pt>
    <dgm:pt modelId="{1208A829-2DBE-4E88-BF5A-93968F8210E8}" type="sibTrans" cxnId="{8FCDCD9E-66B4-43C0-B6D3-19C2AD9E53FE}">
      <dgm:prSet/>
      <dgm:spPr/>
      <dgm:t>
        <a:bodyPr/>
        <a:lstStyle/>
        <a:p>
          <a:endParaRPr lang="ru-RU"/>
        </a:p>
      </dgm:t>
    </dgm:pt>
    <dgm:pt modelId="{C11398A3-FD8A-44C3-842A-BDD4094E4BC6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ЧЕЛОВЕКУ КОМФОРТНЕЕ ОБЩАТЬСЯ В МЕССЕНДЖЕРАХ, ЧЕМ В РЕАЛЬНОСТИ, ЛИЦОМ К ЛИЦУ</a:t>
          </a:r>
          <a:endParaRPr lang="ru-RU" sz="1400" dirty="0"/>
        </a:p>
      </dgm:t>
    </dgm:pt>
    <dgm:pt modelId="{382DD095-51B4-4E0E-A2C3-806622BEFE71}" type="parTrans" cxnId="{0E27B5A8-A42A-4E04-AF26-C1E9D6C5FCDF}">
      <dgm:prSet/>
      <dgm:spPr/>
      <dgm:t>
        <a:bodyPr/>
        <a:lstStyle/>
        <a:p>
          <a:endParaRPr lang="ru-RU"/>
        </a:p>
      </dgm:t>
    </dgm:pt>
    <dgm:pt modelId="{3681C830-69EE-4C90-A64C-7A26FA8E53FB}" type="sibTrans" cxnId="{0E27B5A8-A42A-4E04-AF26-C1E9D6C5FCDF}">
      <dgm:prSet/>
      <dgm:spPr/>
      <dgm:t>
        <a:bodyPr/>
        <a:lstStyle/>
        <a:p>
          <a:endParaRPr lang="ru-RU"/>
        </a:p>
      </dgm:t>
    </dgm:pt>
    <dgm:pt modelId="{F0EB596E-1333-4212-8018-F98C6A657CD0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ЛЕГКО ОТКАЗЫВАЕТЕСЬ ОТ ОБЩЕНИЯ С ЧЕЛОВЕКОМ, ЕСЛИ РАДИ ЭТОГО ТРЕБУЕТСЯ ПОДСТРАИВАТЬСЯ ПОД ОСОБЕННОСТИ ЕГО ХАРАКТЕРА, ОБРАЗА ЖИЗНИ</a:t>
          </a:r>
          <a:endParaRPr lang="ru-RU" sz="1400" dirty="0"/>
        </a:p>
      </dgm:t>
    </dgm:pt>
    <dgm:pt modelId="{CCDD54EF-193F-4751-990F-A7C1FE37E668}" type="parTrans" cxnId="{23848132-8A6A-40D1-85BD-DF7DDE05F9E2}">
      <dgm:prSet/>
      <dgm:spPr/>
      <dgm:t>
        <a:bodyPr/>
        <a:lstStyle/>
        <a:p>
          <a:endParaRPr lang="ru-RU"/>
        </a:p>
      </dgm:t>
    </dgm:pt>
    <dgm:pt modelId="{3D501050-E940-4E9F-84C5-475E78CFB189}" type="sibTrans" cxnId="{23848132-8A6A-40D1-85BD-DF7DDE05F9E2}">
      <dgm:prSet/>
      <dgm:spPr/>
      <dgm:t>
        <a:bodyPr/>
        <a:lstStyle/>
        <a:p>
          <a:endParaRPr lang="ru-RU"/>
        </a:p>
      </dgm:t>
    </dgm:pt>
    <dgm:pt modelId="{36F87A81-74EA-4B6A-B6CE-D198DFAA25B9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ИСПЫТЫВАЕТЕ ЭМПАТИИ (СОПЕРЕЖИВАНИЯ)</a:t>
          </a:r>
          <a:endParaRPr lang="ru-RU" sz="1400" dirty="0"/>
        </a:p>
      </dgm:t>
    </dgm:pt>
    <dgm:pt modelId="{5E24983C-02D6-4994-A386-ACD2623244AE}" type="parTrans" cxnId="{EDAE1A53-19ED-4203-873A-F518E8EEEE53}">
      <dgm:prSet/>
      <dgm:spPr/>
      <dgm:t>
        <a:bodyPr/>
        <a:lstStyle/>
        <a:p>
          <a:endParaRPr lang="ru-RU"/>
        </a:p>
      </dgm:t>
    </dgm:pt>
    <dgm:pt modelId="{7DF668C8-29F7-4F15-A25D-38C3AEA0E2E9}" type="sibTrans" cxnId="{EDAE1A53-19ED-4203-873A-F518E8EEEE53}">
      <dgm:prSet/>
      <dgm:spPr/>
      <dgm:t>
        <a:bodyPr/>
        <a:lstStyle/>
        <a:p>
          <a:endParaRPr lang="ru-RU"/>
        </a:p>
      </dgm:t>
    </dgm:pt>
    <dgm:pt modelId="{661E99BB-FB13-494A-857B-8FB1900DBABF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БЫТУ, ПОВСЕДНЕВНОЙ ЖИЗНИ ПРОИСХОДИТ МАЛО ЗАПОМИНАЮЩИХСЯ СОБЫТИЙ, НЕТ КАКИХ-ТО УВЛЕКАТЕЛЬНЫХ, ИНТЕРЕСНЫХ ДЕЛ</a:t>
          </a:r>
          <a:endParaRPr lang="ru-RU" sz="1400" dirty="0"/>
        </a:p>
      </dgm:t>
    </dgm:pt>
    <dgm:pt modelId="{E128C7E4-E01C-4E48-9C36-05020F3D2BD2}" type="parTrans" cxnId="{E0939F0C-A186-4FDC-BB4C-42A75A72E3A7}">
      <dgm:prSet/>
      <dgm:spPr/>
      <dgm:t>
        <a:bodyPr/>
        <a:lstStyle/>
        <a:p>
          <a:endParaRPr lang="ru-RU"/>
        </a:p>
      </dgm:t>
    </dgm:pt>
    <dgm:pt modelId="{B6C430A5-C610-45C1-AC14-FCA0FB5F0FB9}" type="sibTrans" cxnId="{E0939F0C-A186-4FDC-BB4C-42A75A72E3A7}">
      <dgm:prSet/>
      <dgm:spPr/>
      <dgm:t>
        <a:bodyPr/>
        <a:lstStyle/>
        <a:p>
          <a:endParaRPr lang="ru-RU"/>
        </a:p>
      </dgm:t>
    </dgm:pt>
    <dgm:pt modelId="{2F5F60FF-72DD-430D-89D8-48F82F77C4D1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ЛЮДИ СТАНОВЯТСЯ ЛЕГКО ЗАМЕНИМЫ</a:t>
          </a:r>
        </a:p>
      </dgm:t>
    </dgm:pt>
    <dgm:pt modelId="{E06D6FA4-DDCA-46E4-91B0-EEBE5C36E28E}" type="parTrans" cxnId="{E91560AF-814E-4AD8-A909-ADCC313D796F}">
      <dgm:prSet/>
      <dgm:spPr/>
    </dgm:pt>
    <dgm:pt modelId="{ECE41C3E-F1E9-4AD4-9604-9B38CA907942}" type="sibTrans" cxnId="{E91560AF-814E-4AD8-A909-ADCC313D796F}">
      <dgm:prSet/>
      <dgm:spPr/>
    </dgm:pt>
    <dgm:pt modelId="{8F9451D6-4D15-4CE6-A583-47B953EAAAF1}" type="pres">
      <dgm:prSet presAssocID="{4338A82D-AA3E-4CC6-BE9D-0FC65FA2153F}" presName="linear" presStyleCnt="0">
        <dgm:presLayoutVars>
          <dgm:dir/>
          <dgm:animLvl val="lvl"/>
          <dgm:resizeHandles val="exact"/>
        </dgm:presLayoutVars>
      </dgm:prSet>
      <dgm:spPr/>
    </dgm:pt>
    <dgm:pt modelId="{9C7A04B5-FB93-46B9-9A70-302D7C77FFE5}" type="pres">
      <dgm:prSet presAssocID="{9BFF3D0A-09A5-4A86-B970-C28A27BD95EA}" presName="parentLin" presStyleCnt="0"/>
      <dgm:spPr/>
    </dgm:pt>
    <dgm:pt modelId="{7650414F-A83E-437C-AB88-0378530CA874}" type="pres">
      <dgm:prSet presAssocID="{9BFF3D0A-09A5-4A86-B970-C28A27BD95EA}" presName="parentLeftMargin" presStyleLbl="node1" presStyleIdx="0" presStyleCnt="7"/>
      <dgm:spPr/>
    </dgm:pt>
    <dgm:pt modelId="{EE4048D9-2CE4-4F37-B40C-37F447DD6705}" type="pres">
      <dgm:prSet presAssocID="{9BFF3D0A-09A5-4A86-B970-C28A27BD95EA}" presName="parentText" presStyleLbl="node1" presStyleIdx="0" presStyleCnt="7" custLinFactNeighborX="-4615" custLinFactNeighborY="10722">
        <dgm:presLayoutVars>
          <dgm:chMax val="0"/>
          <dgm:bulletEnabled val="1"/>
        </dgm:presLayoutVars>
      </dgm:prSet>
      <dgm:spPr/>
    </dgm:pt>
    <dgm:pt modelId="{35A9C621-7B96-49E5-A9A4-DB0332615A7B}" type="pres">
      <dgm:prSet presAssocID="{9BFF3D0A-09A5-4A86-B970-C28A27BD95EA}" presName="negativeSpace" presStyleCnt="0"/>
      <dgm:spPr/>
    </dgm:pt>
    <dgm:pt modelId="{2A0E8F04-FC60-4A48-B47D-D2F3248A9F82}" type="pres">
      <dgm:prSet presAssocID="{9BFF3D0A-09A5-4A86-B970-C28A27BD95EA}" presName="childText" presStyleLbl="conFgAcc1" presStyleIdx="0" presStyleCnt="7">
        <dgm:presLayoutVars>
          <dgm:bulletEnabled val="1"/>
        </dgm:presLayoutVars>
      </dgm:prSet>
      <dgm:spPr/>
    </dgm:pt>
    <dgm:pt modelId="{4EBDE091-B456-4D24-96D3-DD84648A4991}" type="pres">
      <dgm:prSet presAssocID="{877F7A34-8372-49A1-9847-C5B28273E733}" presName="spaceBetweenRectangles" presStyleCnt="0"/>
      <dgm:spPr/>
    </dgm:pt>
    <dgm:pt modelId="{30E5412E-BD47-49ED-B693-DC74F7987A43}" type="pres">
      <dgm:prSet presAssocID="{C7FCDEE7-72D2-4635-B8F1-B6E2D65AB775}" presName="parentLin" presStyleCnt="0"/>
      <dgm:spPr/>
    </dgm:pt>
    <dgm:pt modelId="{ACDC64FC-5949-4E8A-B1C5-05A1266C7576}" type="pres">
      <dgm:prSet presAssocID="{C7FCDEE7-72D2-4635-B8F1-B6E2D65AB775}" presName="parentLeftMargin" presStyleLbl="node1" presStyleIdx="0" presStyleCnt="7"/>
      <dgm:spPr/>
    </dgm:pt>
    <dgm:pt modelId="{F08AA83C-F664-497A-B991-8B51DFE85148}" type="pres">
      <dgm:prSet presAssocID="{C7FCDEE7-72D2-4635-B8F1-B6E2D65AB77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0DE985-FDFF-4555-B439-FD890FC3DC74}" type="pres">
      <dgm:prSet presAssocID="{C7FCDEE7-72D2-4635-B8F1-B6E2D65AB775}" presName="negativeSpace" presStyleCnt="0"/>
      <dgm:spPr/>
    </dgm:pt>
    <dgm:pt modelId="{029F65D5-A4DE-4137-AF80-4AC38B67A3A3}" type="pres">
      <dgm:prSet presAssocID="{C7FCDEE7-72D2-4635-B8F1-B6E2D65AB775}" presName="childText" presStyleLbl="conFgAcc1" presStyleIdx="1" presStyleCnt="7">
        <dgm:presLayoutVars>
          <dgm:bulletEnabled val="1"/>
        </dgm:presLayoutVars>
      </dgm:prSet>
      <dgm:spPr/>
    </dgm:pt>
    <dgm:pt modelId="{CEB13D61-D645-4971-AD43-D6D4E40D8E49}" type="pres">
      <dgm:prSet presAssocID="{1208A829-2DBE-4E88-BF5A-93968F8210E8}" presName="spaceBetweenRectangles" presStyleCnt="0"/>
      <dgm:spPr/>
    </dgm:pt>
    <dgm:pt modelId="{D31815FD-63D5-4859-B59D-9C2BCBE908A6}" type="pres">
      <dgm:prSet presAssocID="{C11398A3-FD8A-44C3-842A-BDD4094E4BC6}" presName="parentLin" presStyleCnt="0"/>
      <dgm:spPr/>
    </dgm:pt>
    <dgm:pt modelId="{60CE20B3-5803-457E-B284-BD938DA04F7F}" type="pres">
      <dgm:prSet presAssocID="{C11398A3-FD8A-44C3-842A-BDD4094E4BC6}" presName="parentLeftMargin" presStyleLbl="node1" presStyleIdx="1" presStyleCnt="7"/>
      <dgm:spPr/>
    </dgm:pt>
    <dgm:pt modelId="{17746FF8-D52D-4D3C-A115-DE0BC7BE43C9}" type="pres">
      <dgm:prSet presAssocID="{C11398A3-FD8A-44C3-842A-BDD4094E4BC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517467E-52D7-484F-A7C6-87E781D57290}" type="pres">
      <dgm:prSet presAssocID="{C11398A3-FD8A-44C3-842A-BDD4094E4BC6}" presName="negativeSpace" presStyleCnt="0"/>
      <dgm:spPr/>
    </dgm:pt>
    <dgm:pt modelId="{8518C873-55EA-498E-B5BC-84DDB4A10CAD}" type="pres">
      <dgm:prSet presAssocID="{C11398A3-FD8A-44C3-842A-BDD4094E4BC6}" presName="childText" presStyleLbl="conFgAcc1" presStyleIdx="2" presStyleCnt="7">
        <dgm:presLayoutVars>
          <dgm:bulletEnabled val="1"/>
        </dgm:presLayoutVars>
      </dgm:prSet>
      <dgm:spPr/>
    </dgm:pt>
    <dgm:pt modelId="{FA2FABD1-CA31-44A2-A3DB-4FED25E40016}" type="pres">
      <dgm:prSet presAssocID="{3681C830-69EE-4C90-A64C-7A26FA8E53FB}" presName="spaceBetweenRectangles" presStyleCnt="0"/>
      <dgm:spPr/>
    </dgm:pt>
    <dgm:pt modelId="{B605AB3C-5D84-42DC-9930-2EC0233625C8}" type="pres">
      <dgm:prSet presAssocID="{F0EB596E-1333-4212-8018-F98C6A657CD0}" presName="parentLin" presStyleCnt="0"/>
      <dgm:spPr/>
    </dgm:pt>
    <dgm:pt modelId="{9DC29B16-C993-4240-B314-353E63034242}" type="pres">
      <dgm:prSet presAssocID="{F0EB596E-1333-4212-8018-F98C6A657CD0}" presName="parentLeftMargin" presStyleLbl="node1" presStyleIdx="2" presStyleCnt="7"/>
      <dgm:spPr/>
    </dgm:pt>
    <dgm:pt modelId="{368FCD3D-0497-468F-B0BA-2D01613B9B45}" type="pres">
      <dgm:prSet presAssocID="{F0EB596E-1333-4212-8018-F98C6A657CD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F01D6FA-166D-4FFA-B6B3-57F054BEF3FC}" type="pres">
      <dgm:prSet presAssocID="{F0EB596E-1333-4212-8018-F98C6A657CD0}" presName="negativeSpace" presStyleCnt="0"/>
      <dgm:spPr/>
    </dgm:pt>
    <dgm:pt modelId="{3338B5AC-A118-45C1-8C21-2B5A08A133BD}" type="pres">
      <dgm:prSet presAssocID="{F0EB596E-1333-4212-8018-F98C6A657CD0}" presName="childText" presStyleLbl="conFgAcc1" presStyleIdx="3" presStyleCnt="7">
        <dgm:presLayoutVars>
          <dgm:bulletEnabled val="1"/>
        </dgm:presLayoutVars>
      </dgm:prSet>
      <dgm:spPr/>
    </dgm:pt>
    <dgm:pt modelId="{EE491603-9B9F-43B3-A8F7-3EACB006C110}" type="pres">
      <dgm:prSet presAssocID="{3D501050-E940-4E9F-84C5-475E78CFB189}" presName="spaceBetweenRectangles" presStyleCnt="0"/>
      <dgm:spPr/>
    </dgm:pt>
    <dgm:pt modelId="{C8969EFC-0904-43CA-9132-23E78C760371}" type="pres">
      <dgm:prSet presAssocID="{36F87A81-74EA-4B6A-B6CE-D198DFAA25B9}" presName="parentLin" presStyleCnt="0"/>
      <dgm:spPr/>
    </dgm:pt>
    <dgm:pt modelId="{EB17837A-4530-4300-97EE-E79EF49666A6}" type="pres">
      <dgm:prSet presAssocID="{36F87A81-74EA-4B6A-B6CE-D198DFAA25B9}" presName="parentLeftMargin" presStyleLbl="node1" presStyleIdx="3" presStyleCnt="7"/>
      <dgm:spPr/>
    </dgm:pt>
    <dgm:pt modelId="{10271330-CB7B-49D6-BAA1-62048D71DC5D}" type="pres">
      <dgm:prSet presAssocID="{36F87A81-74EA-4B6A-B6CE-D198DFAA25B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3642C49-A5CD-4F5F-AA4A-43A29FF75423}" type="pres">
      <dgm:prSet presAssocID="{36F87A81-74EA-4B6A-B6CE-D198DFAA25B9}" presName="negativeSpace" presStyleCnt="0"/>
      <dgm:spPr/>
    </dgm:pt>
    <dgm:pt modelId="{391A226D-5B6A-41B0-A43B-FCDDAF21779D}" type="pres">
      <dgm:prSet presAssocID="{36F87A81-74EA-4B6A-B6CE-D198DFAA25B9}" presName="childText" presStyleLbl="conFgAcc1" presStyleIdx="4" presStyleCnt="7">
        <dgm:presLayoutVars>
          <dgm:bulletEnabled val="1"/>
        </dgm:presLayoutVars>
      </dgm:prSet>
      <dgm:spPr/>
    </dgm:pt>
    <dgm:pt modelId="{C201764C-48F1-4C66-AEC1-E7B34E58E91C}" type="pres">
      <dgm:prSet presAssocID="{7DF668C8-29F7-4F15-A25D-38C3AEA0E2E9}" presName="spaceBetweenRectangles" presStyleCnt="0"/>
      <dgm:spPr/>
    </dgm:pt>
    <dgm:pt modelId="{A884646A-52E3-4E9D-AC45-EC2AD610D3E0}" type="pres">
      <dgm:prSet presAssocID="{2F5F60FF-72DD-430D-89D8-48F82F77C4D1}" presName="parentLin" presStyleCnt="0"/>
      <dgm:spPr/>
    </dgm:pt>
    <dgm:pt modelId="{800E880B-9589-472E-8656-30541CE35B48}" type="pres">
      <dgm:prSet presAssocID="{2F5F60FF-72DD-430D-89D8-48F82F77C4D1}" presName="parentLeftMargin" presStyleLbl="node1" presStyleIdx="4" presStyleCnt="7"/>
      <dgm:spPr/>
    </dgm:pt>
    <dgm:pt modelId="{7673CB58-D8E2-42FA-BC3A-441CC6DA0813}" type="pres">
      <dgm:prSet presAssocID="{2F5F60FF-72DD-430D-89D8-48F82F77C4D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3EC4CD-927F-4F1F-A369-C6212DF2B6F1}" type="pres">
      <dgm:prSet presAssocID="{2F5F60FF-72DD-430D-89D8-48F82F77C4D1}" presName="negativeSpace" presStyleCnt="0"/>
      <dgm:spPr/>
    </dgm:pt>
    <dgm:pt modelId="{31253E1E-ED1A-44B1-94D5-1715131E3A22}" type="pres">
      <dgm:prSet presAssocID="{2F5F60FF-72DD-430D-89D8-48F82F77C4D1}" presName="childText" presStyleLbl="conFgAcc1" presStyleIdx="5" presStyleCnt="7">
        <dgm:presLayoutVars>
          <dgm:bulletEnabled val="1"/>
        </dgm:presLayoutVars>
      </dgm:prSet>
      <dgm:spPr/>
    </dgm:pt>
    <dgm:pt modelId="{F7535A82-042A-45A4-8BD4-1E8307B67AD5}" type="pres">
      <dgm:prSet presAssocID="{ECE41C3E-F1E9-4AD4-9604-9B38CA907942}" presName="spaceBetweenRectangles" presStyleCnt="0"/>
      <dgm:spPr/>
    </dgm:pt>
    <dgm:pt modelId="{2B391E8F-9328-4CC4-96BF-446E788C4422}" type="pres">
      <dgm:prSet presAssocID="{661E99BB-FB13-494A-857B-8FB1900DBABF}" presName="parentLin" presStyleCnt="0"/>
      <dgm:spPr/>
    </dgm:pt>
    <dgm:pt modelId="{DF03DAAB-062B-48B6-89A9-8E6055E88797}" type="pres">
      <dgm:prSet presAssocID="{661E99BB-FB13-494A-857B-8FB1900DBABF}" presName="parentLeftMargin" presStyleLbl="node1" presStyleIdx="5" presStyleCnt="7"/>
      <dgm:spPr/>
    </dgm:pt>
    <dgm:pt modelId="{3E34CF52-C732-40A5-B531-3E76E493428F}" type="pres">
      <dgm:prSet presAssocID="{661E99BB-FB13-494A-857B-8FB1900DBAB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41B684A3-1585-41D4-8EBE-5D79A6FB1291}" type="pres">
      <dgm:prSet presAssocID="{661E99BB-FB13-494A-857B-8FB1900DBABF}" presName="negativeSpace" presStyleCnt="0"/>
      <dgm:spPr/>
    </dgm:pt>
    <dgm:pt modelId="{53C80EE5-72CE-4276-9685-D245205D6EB8}" type="pres">
      <dgm:prSet presAssocID="{661E99BB-FB13-494A-857B-8FB1900DBAB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6C15F00-A12C-42D0-88E5-21518ABCAF95}" type="presOf" srcId="{36F87A81-74EA-4B6A-B6CE-D198DFAA25B9}" destId="{10271330-CB7B-49D6-BAA1-62048D71DC5D}" srcOrd="1" destOrd="0" presId="urn:microsoft.com/office/officeart/2005/8/layout/list1"/>
    <dgm:cxn modelId="{E0939F0C-A186-4FDC-BB4C-42A75A72E3A7}" srcId="{4338A82D-AA3E-4CC6-BE9D-0FC65FA2153F}" destId="{661E99BB-FB13-494A-857B-8FB1900DBABF}" srcOrd="6" destOrd="0" parTransId="{E128C7E4-E01C-4E48-9C36-05020F3D2BD2}" sibTransId="{B6C430A5-C610-45C1-AC14-FCA0FB5F0FB9}"/>
    <dgm:cxn modelId="{9566C30D-28CE-4BBF-B00B-39916A65A349}" type="presOf" srcId="{9BFF3D0A-09A5-4A86-B970-C28A27BD95EA}" destId="{7650414F-A83E-437C-AB88-0378530CA874}" srcOrd="0" destOrd="0" presId="urn:microsoft.com/office/officeart/2005/8/layout/list1"/>
    <dgm:cxn modelId="{951A3116-21E2-4362-9DD5-71843D0585DC}" type="presOf" srcId="{36F87A81-74EA-4B6A-B6CE-D198DFAA25B9}" destId="{EB17837A-4530-4300-97EE-E79EF49666A6}" srcOrd="0" destOrd="0" presId="urn:microsoft.com/office/officeart/2005/8/layout/list1"/>
    <dgm:cxn modelId="{8F2F3419-AE07-4F4B-B989-799258806BF2}" type="presOf" srcId="{4338A82D-AA3E-4CC6-BE9D-0FC65FA2153F}" destId="{8F9451D6-4D15-4CE6-A583-47B953EAAAF1}" srcOrd="0" destOrd="0" presId="urn:microsoft.com/office/officeart/2005/8/layout/list1"/>
    <dgm:cxn modelId="{13A99A21-45B9-419F-8AE1-E24FF7E7D1D6}" srcId="{4338A82D-AA3E-4CC6-BE9D-0FC65FA2153F}" destId="{9BFF3D0A-09A5-4A86-B970-C28A27BD95EA}" srcOrd="0" destOrd="0" parTransId="{F12E3D52-A77D-4556-8EB4-F00BA391E556}" sibTransId="{877F7A34-8372-49A1-9847-C5B28273E733}"/>
    <dgm:cxn modelId="{A003CC23-FA48-41D6-95C5-CF49DC8E16B9}" type="presOf" srcId="{9BFF3D0A-09A5-4A86-B970-C28A27BD95EA}" destId="{EE4048D9-2CE4-4F37-B40C-37F447DD6705}" srcOrd="1" destOrd="0" presId="urn:microsoft.com/office/officeart/2005/8/layout/list1"/>
    <dgm:cxn modelId="{58585125-9748-42E3-913F-1F7B9A4ECBFA}" type="presOf" srcId="{F0EB596E-1333-4212-8018-F98C6A657CD0}" destId="{368FCD3D-0497-468F-B0BA-2D01613B9B45}" srcOrd="1" destOrd="0" presId="urn:microsoft.com/office/officeart/2005/8/layout/list1"/>
    <dgm:cxn modelId="{811CC52A-76D8-4B43-8A62-63AA2BF84F23}" type="presOf" srcId="{2F5F60FF-72DD-430D-89D8-48F82F77C4D1}" destId="{7673CB58-D8E2-42FA-BC3A-441CC6DA0813}" srcOrd="1" destOrd="0" presId="urn:microsoft.com/office/officeart/2005/8/layout/list1"/>
    <dgm:cxn modelId="{23848132-8A6A-40D1-85BD-DF7DDE05F9E2}" srcId="{4338A82D-AA3E-4CC6-BE9D-0FC65FA2153F}" destId="{F0EB596E-1333-4212-8018-F98C6A657CD0}" srcOrd="3" destOrd="0" parTransId="{CCDD54EF-193F-4751-990F-A7C1FE37E668}" sibTransId="{3D501050-E940-4E9F-84C5-475E78CFB189}"/>
    <dgm:cxn modelId="{CB6BBA5E-27B5-4A23-A168-5FE67FCB8D0D}" type="presOf" srcId="{F0EB596E-1333-4212-8018-F98C6A657CD0}" destId="{9DC29B16-C993-4240-B314-353E63034242}" srcOrd="0" destOrd="0" presId="urn:microsoft.com/office/officeart/2005/8/layout/list1"/>
    <dgm:cxn modelId="{EDAE1A53-19ED-4203-873A-F518E8EEEE53}" srcId="{4338A82D-AA3E-4CC6-BE9D-0FC65FA2153F}" destId="{36F87A81-74EA-4B6A-B6CE-D198DFAA25B9}" srcOrd="4" destOrd="0" parTransId="{5E24983C-02D6-4994-A386-ACD2623244AE}" sibTransId="{7DF668C8-29F7-4F15-A25D-38C3AEA0E2E9}"/>
    <dgm:cxn modelId="{46021186-6E62-405E-BF9B-B766FC107D8B}" type="presOf" srcId="{C11398A3-FD8A-44C3-842A-BDD4094E4BC6}" destId="{60CE20B3-5803-457E-B284-BD938DA04F7F}" srcOrd="0" destOrd="0" presId="urn:microsoft.com/office/officeart/2005/8/layout/list1"/>
    <dgm:cxn modelId="{BC2EB086-6875-4F77-B0E2-B64496FF6789}" type="presOf" srcId="{2F5F60FF-72DD-430D-89D8-48F82F77C4D1}" destId="{800E880B-9589-472E-8656-30541CE35B48}" srcOrd="0" destOrd="0" presId="urn:microsoft.com/office/officeart/2005/8/layout/list1"/>
    <dgm:cxn modelId="{8FCDCD9E-66B4-43C0-B6D3-19C2AD9E53FE}" srcId="{4338A82D-AA3E-4CC6-BE9D-0FC65FA2153F}" destId="{C7FCDEE7-72D2-4635-B8F1-B6E2D65AB775}" srcOrd="1" destOrd="0" parTransId="{7B54094F-D688-4183-8273-4591BA980BCE}" sibTransId="{1208A829-2DBE-4E88-BF5A-93968F8210E8}"/>
    <dgm:cxn modelId="{9B3CE8A5-F4E1-4C50-9B21-DB22CD9804E9}" type="presOf" srcId="{C7FCDEE7-72D2-4635-B8F1-B6E2D65AB775}" destId="{F08AA83C-F664-497A-B991-8B51DFE85148}" srcOrd="1" destOrd="0" presId="urn:microsoft.com/office/officeart/2005/8/layout/list1"/>
    <dgm:cxn modelId="{0E27B5A8-A42A-4E04-AF26-C1E9D6C5FCDF}" srcId="{4338A82D-AA3E-4CC6-BE9D-0FC65FA2153F}" destId="{C11398A3-FD8A-44C3-842A-BDD4094E4BC6}" srcOrd="2" destOrd="0" parTransId="{382DD095-51B4-4E0E-A2C3-806622BEFE71}" sibTransId="{3681C830-69EE-4C90-A64C-7A26FA8E53FB}"/>
    <dgm:cxn modelId="{E91560AF-814E-4AD8-A909-ADCC313D796F}" srcId="{4338A82D-AA3E-4CC6-BE9D-0FC65FA2153F}" destId="{2F5F60FF-72DD-430D-89D8-48F82F77C4D1}" srcOrd="5" destOrd="0" parTransId="{E06D6FA4-DDCA-46E4-91B0-EEBE5C36E28E}" sibTransId="{ECE41C3E-F1E9-4AD4-9604-9B38CA907942}"/>
    <dgm:cxn modelId="{4B27A3D0-C55B-4837-B7F6-93BC5F9D0A30}" type="presOf" srcId="{C7FCDEE7-72D2-4635-B8F1-B6E2D65AB775}" destId="{ACDC64FC-5949-4E8A-B1C5-05A1266C7576}" srcOrd="0" destOrd="0" presId="urn:microsoft.com/office/officeart/2005/8/layout/list1"/>
    <dgm:cxn modelId="{4B79A8E4-FFA0-40B2-B4F6-5007E9518171}" type="presOf" srcId="{661E99BB-FB13-494A-857B-8FB1900DBABF}" destId="{DF03DAAB-062B-48B6-89A9-8E6055E88797}" srcOrd="0" destOrd="0" presId="urn:microsoft.com/office/officeart/2005/8/layout/list1"/>
    <dgm:cxn modelId="{3114B3F2-671E-4347-A8E5-D4A949DF1487}" type="presOf" srcId="{C11398A3-FD8A-44C3-842A-BDD4094E4BC6}" destId="{17746FF8-D52D-4D3C-A115-DE0BC7BE43C9}" srcOrd="1" destOrd="0" presId="urn:microsoft.com/office/officeart/2005/8/layout/list1"/>
    <dgm:cxn modelId="{0F61B3FB-3243-4E75-84E3-256E95310C15}" type="presOf" srcId="{661E99BB-FB13-494A-857B-8FB1900DBABF}" destId="{3E34CF52-C732-40A5-B531-3E76E493428F}" srcOrd="1" destOrd="0" presId="urn:microsoft.com/office/officeart/2005/8/layout/list1"/>
    <dgm:cxn modelId="{48D56A8E-91E9-426A-866E-FF18547D01A0}" type="presParOf" srcId="{8F9451D6-4D15-4CE6-A583-47B953EAAAF1}" destId="{9C7A04B5-FB93-46B9-9A70-302D7C77FFE5}" srcOrd="0" destOrd="0" presId="urn:microsoft.com/office/officeart/2005/8/layout/list1"/>
    <dgm:cxn modelId="{CD4F0D83-F48F-4F10-96C8-04EA4D836185}" type="presParOf" srcId="{9C7A04B5-FB93-46B9-9A70-302D7C77FFE5}" destId="{7650414F-A83E-437C-AB88-0378530CA874}" srcOrd="0" destOrd="0" presId="urn:microsoft.com/office/officeart/2005/8/layout/list1"/>
    <dgm:cxn modelId="{9C5DAD02-74FD-4807-B3CE-1F33DE3BC265}" type="presParOf" srcId="{9C7A04B5-FB93-46B9-9A70-302D7C77FFE5}" destId="{EE4048D9-2CE4-4F37-B40C-37F447DD6705}" srcOrd="1" destOrd="0" presId="urn:microsoft.com/office/officeart/2005/8/layout/list1"/>
    <dgm:cxn modelId="{9D861DFF-BB9D-4753-9D14-BE924A64501D}" type="presParOf" srcId="{8F9451D6-4D15-4CE6-A583-47B953EAAAF1}" destId="{35A9C621-7B96-49E5-A9A4-DB0332615A7B}" srcOrd="1" destOrd="0" presId="urn:microsoft.com/office/officeart/2005/8/layout/list1"/>
    <dgm:cxn modelId="{8C087EF0-5F5A-43D7-9D81-4354D5B3FED7}" type="presParOf" srcId="{8F9451D6-4D15-4CE6-A583-47B953EAAAF1}" destId="{2A0E8F04-FC60-4A48-B47D-D2F3248A9F82}" srcOrd="2" destOrd="0" presId="urn:microsoft.com/office/officeart/2005/8/layout/list1"/>
    <dgm:cxn modelId="{08148CD6-7FB8-4037-BEA5-0548EC2731EF}" type="presParOf" srcId="{8F9451D6-4D15-4CE6-A583-47B953EAAAF1}" destId="{4EBDE091-B456-4D24-96D3-DD84648A4991}" srcOrd="3" destOrd="0" presId="urn:microsoft.com/office/officeart/2005/8/layout/list1"/>
    <dgm:cxn modelId="{376D3652-9260-45EF-BE51-59E676DAC8DE}" type="presParOf" srcId="{8F9451D6-4D15-4CE6-A583-47B953EAAAF1}" destId="{30E5412E-BD47-49ED-B693-DC74F7987A43}" srcOrd="4" destOrd="0" presId="urn:microsoft.com/office/officeart/2005/8/layout/list1"/>
    <dgm:cxn modelId="{F6FC9FCB-5D96-4E9F-94D4-2641C5CA9A39}" type="presParOf" srcId="{30E5412E-BD47-49ED-B693-DC74F7987A43}" destId="{ACDC64FC-5949-4E8A-B1C5-05A1266C7576}" srcOrd="0" destOrd="0" presId="urn:microsoft.com/office/officeart/2005/8/layout/list1"/>
    <dgm:cxn modelId="{526D53E5-FA17-481E-B7A1-07FD43D0406B}" type="presParOf" srcId="{30E5412E-BD47-49ED-B693-DC74F7987A43}" destId="{F08AA83C-F664-497A-B991-8B51DFE85148}" srcOrd="1" destOrd="0" presId="urn:microsoft.com/office/officeart/2005/8/layout/list1"/>
    <dgm:cxn modelId="{1F8041A1-FC93-44D6-9DA6-56B460995C76}" type="presParOf" srcId="{8F9451D6-4D15-4CE6-A583-47B953EAAAF1}" destId="{A60DE985-FDFF-4555-B439-FD890FC3DC74}" srcOrd="5" destOrd="0" presId="urn:microsoft.com/office/officeart/2005/8/layout/list1"/>
    <dgm:cxn modelId="{3BC6B1FB-11FD-4715-99D9-B28318970416}" type="presParOf" srcId="{8F9451D6-4D15-4CE6-A583-47B953EAAAF1}" destId="{029F65D5-A4DE-4137-AF80-4AC38B67A3A3}" srcOrd="6" destOrd="0" presId="urn:microsoft.com/office/officeart/2005/8/layout/list1"/>
    <dgm:cxn modelId="{17F444BB-E1FE-4BB9-B253-FC9B20402539}" type="presParOf" srcId="{8F9451D6-4D15-4CE6-A583-47B953EAAAF1}" destId="{CEB13D61-D645-4971-AD43-D6D4E40D8E49}" srcOrd="7" destOrd="0" presId="urn:microsoft.com/office/officeart/2005/8/layout/list1"/>
    <dgm:cxn modelId="{289DA6B3-3619-4BFA-8EF6-F52CA70CA9EB}" type="presParOf" srcId="{8F9451D6-4D15-4CE6-A583-47B953EAAAF1}" destId="{D31815FD-63D5-4859-B59D-9C2BCBE908A6}" srcOrd="8" destOrd="0" presId="urn:microsoft.com/office/officeart/2005/8/layout/list1"/>
    <dgm:cxn modelId="{43F287E1-2BC2-42F4-9EF1-173D28971330}" type="presParOf" srcId="{D31815FD-63D5-4859-B59D-9C2BCBE908A6}" destId="{60CE20B3-5803-457E-B284-BD938DA04F7F}" srcOrd="0" destOrd="0" presId="urn:microsoft.com/office/officeart/2005/8/layout/list1"/>
    <dgm:cxn modelId="{1323704F-AF3F-4B1F-8B30-9C32D58E14C0}" type="presParOf" srcId="{D31815FD-63D5-4859-B59D-9C2BCBE908A6}" destId="{17746FF8-D52D-4D3C-A115-DE0BC7BE43C9}" srcOrd="1" destOrd="0" presId="urn:microsoft.com/office/officeart/2005/8/layout/list1"/>
    <dgm:cxn modelId="{EA0B06F4-EAF8-4E4A-AB78-CEF21741B83D}" type="presParOf" srcId="{8F9451D6-4D15-4CE6-A583-47B953EAAAF1}" destId="{A517467E-52D7-484F-A7C6-87E781D57290}" srcOrd="9" destOrd="0" presId="urn:microsoft.com/office/officeart/2005/8/layout/list1"/>
    <dgm:cxn modelId="{B67F01A1-6D76-470A-ACAE-FAD46A531CCE}" type="presParOf" srcId="{8F9451D6-4D15-4CE6-A583-47B953EAAAF1}" destId="{8518C873-55EA-498E-B5BC-84DDB4A10CAD}" srcOrd="10" destOrd="0" presId="urn:microsoft.com/office/officeart/2005/8/layout/list1"/>
    <dgm:cxn modelId="{448D62A6-AC32-44AA-8D9C-DB7C80DC1D49}" type="presParOf" srcId="{8F9451D6-4D15-4CE6-A583-47B953EAAAF1}" destId="{FA2FABD1-CA31-44A2-A3DB-4FED25E40016}" srcOrd="11" destOrd="0" presId="urn:microsoft.com/office/officeart/2005/8/layout/list1"/>
    <dgm:cxn modelId="{C78A3826-E183-434B-90F8-906EFCB9E43C}" type="presParOf" srcId="{8F9451D6-4D15-4CE6-A583-47B953EAAAF1}" destId="{B605AB3C-5D84-42DC-9930-2EC0233625C8}" srcOrd="12" destOrd="0" presId="urn:microsoft.com/office/officeart/2005/8/layout/list1"/>
    <dgm:cxn modelId="{8F268F69-08D4-46D8-82FE-7A454E8B2A71}" type="presParOf" srcId="{B605AB3C-5D84-42DC-9930-2EC0233625C8}" destId="{9DC29B16-C993-4240-B314-353E63034242}" srcOrd="0" destOrd="0" presId="urn:microsoft.com/office/officeart/2005/8/layout/list1"/>
    <dgm:cxn modelId="{B216765D-059A-4155-9BE2-BAF0087BBBDF}" type="presParOf" srcId="{B605AB3C-5D84-42DC-9930-2EC0233625C8}" destId="{368FCD3D-0497-468F-B0BA-2D01613B9B45}" srcOrd="1" destOrd="0" presId="urn:microsoft.com/office/officeart/2005/8/layout/list1"/>
    <dgm:cxn modelId="{92D67250-B84D-47A7-9D81-625CB4D6C467}" type="presParOf" srcId="{8F9451D6-4D15-4CE6-A583-47B953EAAAF1}" destId="{4F01D6FA-166D-4FFA-B6B3-57F054BEF3FC}" srcOrd="13" destOrd="0" presId="urn:microsoft.com/office/officeart/2005/8/layout/list1"/>
    <dgm:cxn modelId="{70241901-29C1-444A-A746-E054A3C9CB85}" type="presParOf" srcId="{8F9451D6-4D15-4CE6-A583-47B953EAAAF1}" destId="{3338B5AC-A118-45C1-8C21-2B5A08A133BD}" srcOrd="14" destOrd="0" presId="urn:microsoft.com/office/officeart/2005/8/layout/list1"/>
    <dgm:cxn modelId="{D6ED9F2E-35D9-40EB-9C52-A8D3CC3B1C23}" type="presParOf" srcId="{8F9451D6-4D15-4CE6-A583-47B953EAAAF1}" destId="{EE491603-9B9F-43B3-A8F7-3EACB006C110}" srcOrd="15" destOrd="0" presId="urn:microsoft.com/office/officeart/2005/8/layout/list1"/>
    <dgm:cxn modelId="{6648C7BB-F629-4871-B832-AB2908F3B216}" type="presParOf" srcId="{8F9451D6-4D15-4CE6-A583-47B953EAAAF1}" destId="{C8969EFC-0904-43CA-9132-23E78C760371}" srcOrd="16" destOrd="0" presId="urn:microsoft.com/office/officeart/2005/8/layout/list1"/>
    <dgm:cxn modelId="{E521D948-9064-49F7-8612-6A031E424A6E}" type="presParOf" srcId="{C8969EFC-0904-43CA-9132-23E78C760371}" destId="{EB17837A-4530-4300-97EE-E79EF49666A6}" srcOrd="0" destOrd="0" presId="urn:microsoft.com/office/officeart/2005/8/layout/list1"/>
    <dgm:cxn modelId="{7C0367EF-71BD-4E2A-BDFB-8A4824D5C522}" type="presParOf" srcId="{C8969EFC-0904-43CA-9132-23E78C760371}" destId="{10271330-CB7B-49D6-BAA1-62048D71DC5D}" srcOrd="1" destOrd="0" presId="urn:microsoft.com/office/officeart/2005/8/layout/list1"/>
    <dgm:cxn modelId="{3D6D3354-6B6F-4135-BE21-E1B7B1D98BDC}" type="presParOf" srcId="{8F9451D6-4D15-4CE6-A583-47B953EAAAF1}" destId="{93642C49-A5CD-4F5F-AA4A-43A29FF75423}" srcOrd="17" destOrd="0" presId="urn:microsoft.com/office/officeart/2005/8/layout/list1"/>
    <dgm:cxn modelId="{D3E36C46-08E5-4D31-88FC-9679B020B0C1}" type="presParOf" srcId="{8F9451D6-4D15-4CE6-A583-47B953EAAAF1}" destId="{391A226D-5B6A-41B0-A43B-FCDDAF21779D}" srcOrd="18" destOrd="0" presId="urn:microsoft.com/office/officeart/2005/8/layout/list1"/>
    <dgm:cxn modelId="{B09E8D4C-3BC3-428A-8923-689DF2CD5704}" type="presParOf" srcId="{8F9451D6-4D15-4CE6-A583-47B953EAAAF1}" destId="{C201764C-48F1-4C66-AEC1-E7B34E58E91C}" srcOrd="19" destOrd="0" presId="urn:microsoft.com/office/officeart/2005/8/layout/list1"/>
    <dgm:cxn modelId="{386C6F89-C74B-4E99-939D-0F6999C21D8B}" type="presParOf" srcId="{8F9451D6-4D15-4CE6-A583-47B953EAAAF1}" destId="{A884646A-52E3-4E9D-AC45-EC2AD610D3E0}" srcOrd="20" destOrd="0" presId="urn:microsoft.com/office/officeart/2005/8/layout/list1"/>
    <dgm:cxn modelId="{ED9CC9C7-F954-47FD-80C2-6CA73D4A13D7}" type="presParOf" srcId="{A884646A-52E3-4E9D-AC45-EC2AD610D3E0}" destId="{800E880B-9589-472E-8656-30541CE35B48}" srcOrd="0" destOrd="0" presId="urn:microsoft.com/office/officeart/2005/8/layout/list1"/>
    <dgm:cxn modelId="{8950A6A0-F1F0-489D-91CE-4E26721E4885}" type="presParOf" srcId="{A884646A-52E3-4E9D-AC45-EC2AD610D3E0}" destId="{7673CB58-D8E2-42FA-BC3A-441CC6DA0813}" srcOrd="1" destOrd="0" presId="urn:microsoft.com/office/officeart/2005/8/layout/list1"/>
    <dgm:cxn modelId="{AE6D3506-F549-4F0D-8C18-D0469B09821B}" type="presParOf" srcId="{8F9451D6-4D15-4CE6-A583-47B953EAAAF1}" destId="{533EC4CD-927F-4F1F-A369-C6212DF2B6F1}" srcOrd="21" destOrd="0" presId="urn:microsoft.com/office/officeart/2005/8/layout/list1"/>
    <dgm:cxn modelId="{997CA5BB-6653-4D53-AEEF-84326D12A2BC}" type="presParOf" srcId="{8F9451D6-4D15-4CE6-A583-47B953EAAAF1}" destId="{31253E1E-ED1A-44B1-94D5-1715131E3A22}" srcOrd="22" destOrd="0" presId="urn:microsoft.com/office/officeart/2005/8/layout/list1"/>
    <dgm:cxn modelId="{09785A95-C6B1-4AF9-8F70-ED73E819AEB4}" type="presParOf" srcId="{8F9451D6-4D15-4CE6-A583-47B953EAAAF1}" destId="{F7535A82-042A-45A4-8BD4-1E8307B67AD5}" srcOrd="23" destOrd="0" presId="urn:microsoft.com/office/officeart/2005/8/layout/list1"/>
    <dgm:cxn modelId="{4AA96CCC-999B-40CC-A48D-2E93AAE71554}" type="presParOf" srcId="{8F9451D6-4D15-4CE6-A583-47B953EAAAF1}" destId="{2B391E8F-9328-4CC4-96BF-446E788C4422}" srcOrd="24" destOrd="0" presId="urn:microsoft.com/office/officeart/2005/8/layout/list1"/>
    <dgm:cxn modelId="{246AC3C7-A4EB-4108-A5F2-A1301E172634}" type="presParOf" srcId="{2B391E8F-9328-4CC4-96BF-446E788C4422}" destId="{DF03DAAB-062B-48B6-89A9-8E6055E88797}" srcOrd="0" destOrd="0" presId="urn:microsoft.com/office/officeart/2005/8/layout/list1"/>
    <dgm:cxn modelId="{6806B72C-61C3-4EFA-B4F9-BDC9526E8EAF}" type="presParOf" srcId="{2B391E8F-9328-4CC4-96BF-446E788C4422}" destId="{3E34CF52-C732-40A5-B531-3E76E493428F}" srcOrd="1" destOrd="0" presId="urn:microsoft.com/office/officeart/2005/8/layout/list1"/>
    <dgm:cxn modelId="{751FEAFD-63E1-4934-A33D-131454C6AEF0}" type="presParOf" srcId="{8F9451D6-4D15-4CE6-A583-47B953EAAAF1}" destId="{41B684A3-1585-41D4-8EBE-5D79A6FB1291}" srcOrd="25" destOrd="0" presId="urn:microsoft.com/office/officeart/2005/8/layout/list1"/>
    <dgm:cxn modelId="{0DE788FE-F618-46C7-988E-F95F9E2F3F8B}" type="presParOf" srcId="{8F9451D6-4D15-4CE6-A583-47B953EAAAF1}" destId="{53C80EE5-72CE-4276-9685-D245205D6EB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4A09D-3355-454A-82CA-8D3D06F715F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293EBA-69F0-4676-88C5-612A1A15F0F5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интродукция </a:t>
          </a:r>
          <a:r>
            <a:rPr lang="ru-RU" b="1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гаджетов</a:t>
          </a:r>
          <a:endParaRPr lang="ru-RU" dirty="0">
            <a:solidFill>
              <a:schemeClr val="bg1"/>
            </a:solidFill>
          </a:endParaRPr>
        </a:p>
      </dgm:t>
    </dgm:pt>
    <dgm:pt modelId="{22C00C69-122B-48D3-B0C5-D27E3D95742B}" type="parTrans" cxnId="{25D4578D-4B44-4F59-A9BC-03344A0286DF}">
      <dgm:prSet/>
      <dgm:spPr/>
      <dgm:t>
        <a:bodyPr/>
        <a:lstStyle/>
        <a:p>
          <a:endParaRPr lang="ru-RU"/>
        </a:p>
      </dgm:t>
    </dgm:pt>
    <dgm:pt modelId="{0D401E45-D68C-487F-A1D3-87633493F06E}" type="sibTrans" cxnId="{25D4578D-4B44-4F59-A9BC-03344A0286DF}">
      <dgm:prSet/>
      <dgm:spPr/>
      <dgm:t>
        <a:bodyPr/>
        <a:lstStyle/>
        <a:p>
          <a:endParaRPr lang="ru-RU"/>
        </a:p>
      </dgm:t>
    </dgm:pt>
    <dgm:pt modelId="{C00764E2-61EB-465B-8B2E-6039726A1C9B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Уже в первые годы жизни дети получают доступ к экранам, что заменяет игры и живое взаимодействие</a:t>
          </a:r>
          <a:endParaRPr lang="ru-RU" b="1" dirty="0">
            <a:solidFill>
              <a:srgbClr val="002060"/>
            </a:solidFill>
          </a:endParaRPr>
        </a:p>
      </dgm:t>
    </dgm:pt>
    <dgm:pt modelId="{7DB40AA7-9788-46FE-BEBD-D4ADDD58DF03}" type="parTrans" cxnId="{A00DFF74-1754-466C-B283-B99ECBBE6371}">
      <dgm:prSet/>
      <dgm:spPr/>
      <dgm:t>
        <a:bodyPr/>
        <a:lstStyle/>
        <a:p>
          <a:endParaRPr lang="ru-RU"/>
        </a:p>
      </dgm:t>
    </dgm:pt>
    <dgm:pt modelId="{578A52DD-80C2-4DA2-9846-98616775CA77}" type="sibTrans" cxnId="{A00DFF74-1754-466C-B283-B99ECBBE6371}">
      <dgm:prSet/>
      <dgm:spPr/>
      <dgm:t>
        <a:bodyPr/>
        <a:lstStyle/>
        <a:p>
          <a:endParaRPr lang="ru-RU"/>
        </a:p>
      </dgm:t>
    </dgm:pt>
    <dgm:pt modelId="{56941B00-4353-4E27-A954-78B9FBF28E4F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Культура мгновенного удовлетворения</a:t>
          </a:r>
          <a:endParaRPr lang="ru-RU" dirty="0">
            <a:solidFill>
              <a:schemeClr val="bg1"/>
            </a:solidFill>
          </a:endParaRPr>
        </a:p>
      </dgm:t>
    </dgm:pt>
    <dgm:pt modelId="{B976EE03-F0F7-4C1E-841C-F60C66A0CFE7}" type="parTrans" cxnId="{B6355C8A-5F61-44CD-952B-2F26C684C98B}">
      <dgm:prSet/>
      <dgm:spPr/>
      <dgm:t>
        <a:bodyPr/>
        <a:lstStyle/>
        <a:p>
          <a:endParaRPr lang="ru-RU"/>
        </a:p>
      </dgm:t>
    </dgm:pt>
    <dgm:pt modelId="{7ACB16F1-BCDB-4DC9-B472-0789A3522E9F}" type="sibTrans" cxnId="{B6355C8A-5F61-44CD-952B-2F26C684C98B}">
      <dgm:prSet/>
      <dgm:spPr/>
      <dgm:t>
        <a:bodyPr/>
        <a:lstStyle/>
        <a:p>
          <a:endParaRPr lang="ru-RU"/>
        </a:p>
      </dgm:t>
    </dgm:pt>
    <dgm:pt modelId="{2FF676E0-1842-4517-851A-9769792B54BF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Цифровая среда приучает к тому, что удовольствие и информация доступны мгновенно, снижая терпение и способность ждать</a:t>
          </a:r>
          <a:endParaRPr lang="ru-RU" b="1" dirty="0">
            <a:solidFill>
              <a:srgbClr val="002060"/>
            </a:solidFill>
          </a:endParaRPr>
        </a:p>
      </dgm:t>
    </dgm:pt>
    <dgm:pt modelId="{FCFBF244-2149-4840-BC01-31DC81EDCA10}" type="parTrans" cxnId="{DDDEFFDD-DC4E-403B-B9C3-6C92096C4470}">
      <dgm:prSet/>
      <dgm:spPr/>
      <dgm:t>
        <a:bodyPr/>
        <a:lstStyle/>
        <a:p>
          <a:endParaRPr lang="ru-RU"/>
        </a:p>
      </dgm:t>
    </dgm:pt>
    <dgm:pt modelId="{F1088305-B62A-4911-810D-D17F228ECCA6}" type="sibTrans" cxnId="{DDDEFFDD-DC4E-403B-B9C3-6C92096C4470}">
      <dgm:prSet/>
      <dgm:spPr/>
      <dgm:t>
        <a:bodyPr/>
        <a:lstStyle/>
        <a:p>
          <a:endParaRPr lang="ru-RU"/>
        </a:p>
      </dgm:t>
    </dgm:pt>
    <dgm:pt modelId="{5CAF74C3-D3BC-4070-BAC1-796DD02533B0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Социальные сети как замена реальным связям</a:t>
          </a:r>
          <a:endParaRPr lang="ru-RU" dirty="0">
            <a:solidFill>
              <a:schemeClr val="bg1"/>
            </a:solidFill>
          </a:endParaRPr>
        </a:p>
      </dgm:t>
    </dgm:pt>
    <dgm:pt modelId="{DE593E9D-F49D-43E0-955F-0D845D6ECA45}" type="parTrans" cxnId="{44A1D120-8C9E-464A-90AC-048245168C26}">
      <dgm:prSet/>
      <dgm:spPr/>
      <dgm:t>
        <a:bodyPr/>
        <a:lstStyle/>
        <a:p>
          <a:endParaRPr lang="ru-RU"/>
        </a:p>
      </dgm:t>
    </dgm:pt>
    <dgm:pt modelId="{EA1FF197-F276-43CA-B8D7-92B2BDBCD3CD}" type="sibTrans" cxnId="{44A1D120-8C9E-464A-90AC-048245168C26}">
      <dgm:prSet/>
      <dgm:spPr/>
      <dgm:t>
        <a:bodyPr/>
        <a:lstStyle/>
        <a:p>
          <a:endParaRPr lang="ru-RU"/>
        </a:p>
      </dgm:t>
    </dgm:pt>
    <dgm:pt modelId="{6EEEF56B-2F31-402A-9940-DF45CEB8D70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Люди предпочитают общение через чаты и социальные сети, где можно контролировать имидж, избегая неудобств реального общения</a:t>
          </a:r>
          <a:endParaRPr lang="ru-RU" dirty="0"/>
        </a:p>
      </dgm:t>
    </dgm:pt>
    <dgm:pt modelId="{A1D087E5-F9A9-46EC-8AEA-8295F3B20FEA}" type="parTrans" cxnId="{C6AA4441-584B-405D-AC49-1E8289B75832}">
      <dgm:prSet/>
      <dgm:spPr/>
      <dgm:t>
        <a:bodyPr/>
        <a:lstStyle/>
        <a:p>
          <a:endParaRPr lang="ru-RU"/>
        </a:p>
      </dgm:t>
    </dgm:pt>
    <dgm:pt modelId="{ABD186DC-D85E-4BEE-8E52-BF079FF6DFF5}" type="sibTrans" cxnId="{C6AA4441-584B-405D-AC49-1E8289B75832}">
      <dgm:prSet/>
      <dgm:spPr/>
      <dgm:t>
        <a:bodyPr/>
        <a:lstStyle/>
        <a:p>
          <a:endParaRPr lang="ru-RU"/>
        </a:p>
      </dgm:t>
    </dgm:pt>
    <dgm:pt modelId="{716D4A83-CE98-4009-A010-DF3C1C37BAD3}" type="pres">
      <dgm:prSet presAssocID="{7044A09D-3355-454A-82CA-8D3D06F715F0}" presName="linearFlow" presStyleCnt="0">
        <dgm:presLayoutVars>
          <dgm:dir/>
          <dgm:animLvl val="lvl"/>
          <dgm:resizeHandles val="exact"/>
        </dgm:presLayoutVars>
      </dgm:prSet>
      <dgm:spPr/>
    </dgm:pt>
    <dgm:pt modelId="{C775084C-7CDB-459D-8E4D-68F5D080E28C}" type="pres">
      <dgm:prSet presAssocID="{5F293EBA-69F0-4676-88C5-612A1A15F0F5}" presName="composite" presStyleCnt="0"/>
      <dgm:spPr/>
    </dgm:pt>
    <dgm:pt modelId="{983A68A0-C6F8-4E74-9C2F-4BA4B165D4A7}" type="pres">
      <dgm:prSet presAssocID="{5F293EBA-69F0-4676-88C5-612A1A15F0F5}" presName="parentText" presStyleLbl="alignNode1" presStyleIdx="0" presStyleCnt="3" custScaleX="176018">
        <dgm:presLayoutVars>
          <dgm:chMax val="1"/>
          <dgm:bulletEnabled val="1"/>
        </dgm:presLayoutVars>
      </dgm:prSet>
      <dgm:spPr/>
    </dgm:pt>
    <dgm:pt modelId="{C6ED3BD0-4367-478F-97A8-94A7C8E5EB0A}" type="pres">
      <dgm:prSet presAssocID="{5F293EBA-69F0-4676-88C5-612A1A15F0F5}" presName="descendantText" presStyleLbl="alignAcc1" presStyleIdx="0" presStyleCnt="3" custLinFactNeighborX="11001">
        <dgm:presLayoutVars>
          <dgm:bulletEnabled val="1"/>
        </dgm:presLayoutVars>
      </dgm:prSet>
      <dgm:spPr/>
    </dgm:pt>
    <dgm:pt modelId="{71DD13B2-A7B3-44AB-9B43-F5D264D6A472}" type="pres">
      <dgm:prSet presAssocID="{0D401E45-D68C-487F-A1D3-87633493F06E}" presName="sp" presStyleCnt="0"/>
      <dgm:spPr/>
    </dgm:pt>
    <dgm:pt modelId="{E441675E-1EA9-48A0-A6F8-D64100BBFA3D}" type="pres">
      <dgm:prSet presAssocID="{56941B00-4353-4E27-A954-78B9FBF28E4F}" presName="composite" presStyleCnt="0"/>
      <dgm:spPr/>
    </dgm:pt>
    <dgm:pt modelId="{BD08B732-3E80-4A6E-A140-C1C98DE599BF}" type="pres">
      <dgm:prSet presAssocID="{56941B00-4353-4E27-A954-78B9FBF28E4F}" presName="parentText" presStyleLbl="alignNode1" presStyleIdx="1" presStyleCnt="3" custScaleX="170823">
        <dgm:presLayoutVars>
          <dgm:chMax val="1"/>
          <dgm:bulletEnabled val="1"/>
        </dgm:presLayoutVars>
      </dgm:prSet>
      <dgm:spPr/>
    </dgm:pt>
    <dgm:pt modelId="{AF88F8D6-8D04-4397-A2FA-3C6CF6FE7859}" type="pres">
      <dgm:prSet presAssocID="{56941B00-4353-4E27-A954-78B9FBF28E4F}" presName="descendantText" presStyleLbl="alignAcc1" presStyleIdx="1" presStyleCnt="3" custScaleX="84555">
        <dgm:presLayoutVars>
          <dgm:bulletEnabled val="1"/>
        </dgm:presLayoutVars>
      </dgm:prSet>
      <dgm:spPr/>
    </dgm:pt>
    <dgm:pt modelId="{CD629406-FA19-4C11-8D19-987A53031035}" type="pres">
      <dgm:prSet presAssocID="{7ACB16F1-BCDB-4DC9-B472-0789A3522E9F}" presName="sp" presStyleCnt="0"/>
      <dgm:spPr/>
    </dgm:pt>
    <dgm:pt modelId="{49D7D4D8-25AD-49F6-A987-2EF2398A5EF7}" type="pres">
      <dgm:prSet presAssocID="{5CAF74C3-D3BC-4070-BAC1-796DD02533B0}" presName="composite" presStyleCnt="0"/>
      <dgm:spPr/>
    </dgm:pt>
    <dgm:pt modelId="{9CDD16B9-E26C-4EC7-9990-F0D8C0DFB878}" type="pres">
      <dgm:prSet presAssocID="{5CAF74C3-D3BC-4070-BAC1-796DD02533B0}" presName="parentText" presStyleLbl="alignNode1" presStyleIdx="2" presStyleCnt="3" custScaleX="173590">
        <dgm:presLayoutVars>
          <dgm:chMax val="1"/>
          <dgm:bulletEnabled val="1"/>
        </dgm:presLayoutVars>
      </dgm:prSet>
      <dgm:spPr/>
    </dgm:pt>
    <dgm:pt modelId="{CC53A023-B649-4958-AD71-B36CE4CB6E0D}" type="pres">
      <dgm:prSet presAssocID="{5CAF74C3-D3BC-4070-BAC1-796DD02533B0}" presName="descendantText" presStyleLbl="alignAcc1" presStyleIdx="2" presStyleCnt="3" custScaleX="85456">
        <dgm:presLayoutVars>
          <dgm:bulletEnabled val="1"/>
        </dgm:presLayoutVars>
      </dgm:prSet>
      <dgm:spPr/>
    </dgm:pt>
  </dgm:ptLst>
  <dgm:cxnLst>
    <dgm:cxn modelId="{44A1D120-8C9E-464A-90AC-048245168C26}" srcId="{7044A09D-3355-454A-82CA-8D3D06F715F0}" destId="{5CAF74C3-D3BC-4070-BAC1-796DD02533B0}" srcOrd="2" destOrd="0" parTransId="{DE593E9D-F49D-43E0-955F-0D845D6ECA45}" sibTransId="{EA1FF197-F276-43CA-B8D7-92B2BDBCD3CD}"/>
    <dgm:cxn modelId="{C6AA4441-584B-405D-AC49-1E8289B75832}" srcId="{5CAF74C3-D3BC-4070-BAC1-796DD02533B0}" destId="{6EEEF56B-2F31-402A-9940-DF45CEB8D706}" srcOrd="0" destOrd="0" parTransId="{A1D087E5-F9A9-46EC-8AEA-8295F3B20FEA}" sibTransId="{ABD186DC-D85E-4BEE-8E52-BF079FF6DFF5}"/>
    <dgm:cxn modelId="{5FB81A6A-04D5-4202-9F93-96A87798543F}" type="presOf" srcId="{C00764E2-61EB-465B-8B2E-6039726A1C9B}" destId="{C6ED3BD0-4367-478F-97A8-94A7C8E5EB0A}" srcOrd="0" destOrd="0" presId="urn:microsoft.com/office/officeart/2005/8/layout/chevron2"/>
    <dgm:cxn modelId="{894C1170-6C90-49BF-8E37-3795232189C8}" type="presOf" srcId="{7044A09D-3355-454A-82CA-8D3D06F715F0}" destId="{716D4A83-CE98-4009-A010-DF3C1C37BAD3}" srcOrd="0" destOrd="0" presId="urn:microsoft.com/office/officeart/2005/8/layout/chevron2"/>
    <dgm:cxn modelId="{A00DFF74-1754-466C-B283-B99ECBBE6371}" srcId="{5F293EBA-69F0-4676-88C5-612A1A15F0F5}" destId="{C00764E2-61EB-465B-8B2E-6039726A1C9B}" srcOrd="0" destOrd="0" parTransId="{7DB40AA7-9788-46FE-BEBD-D4ADDD58DF03}" sibTransId="{578A52DD-80C2-4DA2-9846-98616775CA77}"/>
    <dgm:cxn modelId="{09DACD7F-ACEA-4021-8456-ED8329863A2E}" type="presOf" srcId="{6EEEF56B-2F31-402A-9940-DF45CEB8D706}" destId="{CC53A023-B649-4958-AD71-B36CE4CB6E0D}" srcOrd="0" destOrd="0" presId="urn:microsoft.com/office/officeart/2005/8/layout/chevron2"/>
    <dgm:cxn modelId="{B6355C8A-5F61-44CD-952B-2F26C684C98B}" srcId="{7044A09D-3355-454A-82CA-8D3D06F715F0}" destId="{56941B00-4353-4E27-A954-78B9FBF28E4F}" srcOrd="1" destOrd="0" parTransId="{B976EE03-F0F7-4C1E-841C-F60C66A0CFE7}" sibTransId="{7ACB16F1-BCDB-4DC9-B472-0789A3522E9F}"/>
    <dgm:cxn modelId="{25D4578D-4B44-4F59-A9BC-03344A0286DF}" srcId="{7044A09D-3355-454A-82CA-8D3D06F715F0}" destId="{5F293EBA-69F0-4676-88C5-612A1A15F0F5}" srcOrd="0" destOrd="0" parTransId="{22C00C69-122B-48D3-B0C5-D27E3D95742B}" sibTransId="{0D401E45-D68C-487F-A1D3-87633493F06E}"/>
    <dgm:cxn modelId="{F792C4C5-2CBA-4F1B-BE85-E131201C6D2A}" type="presOf" srcId="{56941B00-4353-4E27-A954-78B9FBF28E4F}" destId="{BD08B732-3E80-4A6E-A140-C1C98DE599BF}" srcOrd="0" destOrd="0" presId="urn:microsoft.com/office/officeart/2005/8/layout/chevron2"/>
    <dgm:cxn modelId="{E45208C7-5AF3-4C58-9215-2E74605F0AB0}" type="presOf" srcId="{5F293EBA-69F0-4676-88C5-612A1A15F0F5}" destId="{983A68A0-C6F8-4E74-9C2F-4BA4B165D4A7}" srcOrd="0" destOrd="0" presId="urn:microsoft.com/office/officeart/2005/8/layout/chevron2"/>
    <dgm:cxn modelId="{C1B46DCC-058E-4E2C-BBDF-B1F32491BB62}" type="presOf" srcId="{2FF676E0-1842-4517-851A-9769792B54BF}" destId="{AF88F8D6-8D04-4397-A2FA-3C6CF6FE7859}" srcOrd="0" destOrd="0" presId="urn:microsoft.com/office/officeart/2005/8/layout/chevron2"/>
    <dgm:cxn modelId="{DDDEFFDD-DC4E-403B-B9C3-6C92096C4470}" srcId="{56941B00-4353-4E27-A954-78B9FBF28E4F}" destId="{2FF676E0-1842-4517-851A-9769792B54BF}" srcOrd="0" destOrd="0" parTransId="{FCFBF244-2149-4840-BC01-31DC81EDCA10}" sibTransId="{F1088305-B62A-4911-810D-D17F228ECCA6}"/>
    <dgm:cxn modelId="{99D681E4-B374-4B39-A546-6339310BCE2E}" type="presOf" srcId="{5CAF74C3-D3BC-4070-BAC1-796DD02533B0}" destId="{9CDD16B9-E26C-4EC7-9990-F0D8C0DFB878}" srcOrd="0" destOrd="0" presId="urn:microsoft.com/office/officeart/2005/8/layout/chevron2"/>
    <dgm:cxn modelId="{10F54B2A-BF0E-4AC2-9A90-AF996A1E364B}" type="presParOf" srcId="{716D4A83-CE98-4009-A010-DF3C1C37BAD3}" destId="{C775084C-7CDB-459D-8E4D-68F5D080E28C}" srcOrd="0" destOrd="0" presId="urn:microsoft.com/office/officeart/2005/8/layout/chevron2"/>
    <dgm:cxn modelId="{E8868774-C720-4B62-A3BC-33DFD13D2083}" type="presParOf" srcId="{C775084C-7CDB-459D-8E4D-68F5D080E28C}" destId="{983A68A0-C6F8-4E74-9C2F-4BA4B165D4A7}" srcOrd="0" destOrd="0" presId="urn:microsoft.com/office/officeart/2005/8/layout/chevron2"/>
    <dgm:cxn modelId="{D7AA3D57-7857-4B44-A8F0-F02B90F46591}" type="presParOf" srcId="{C775084C-7CDB-459D-8E4D-68F5D080E28C}" destId="{C6ED3BD0-4367-478F-97A8-94A7C8E5EB0A}" srcOrd="1" destOrd="0" presId="urn:microsoft.com/office/officeart/2005/8/layout/chevron2"/>
    <dgm:cxn modelId="{FA39F164-CF6E-4017-9843-E7A9AEBDED35}" type="presParOf" srcId="{716D4A83-CE98-4009-A010-DF3C1C37BAD3}" destId="{71DD13B2-A7B3-44AB-9B43-F5D264D6A472}" srcOrd="1" destOrd="0" presId="urn:microsoft.com/office/officeart/2005/8/layout/chevron2"/>
    <dgm:cxn modelId="{9931AB7B-50A2-488A-A6C5-7A44F2FC5D01}" type="presParOf" srcId="{716D4A83-CE98-4009-A010-DF3C1C37BAD3}" destId="{E441675E-1EA9-48A0-A6F8-D64100BBFA3D}" srcOrd="2" destOrd="0" presId="urn:microsoft.com/office/officeart/2005/8/layout/chevron2"/>
    <dgm:cxn modelId="{26683E98-F43C-401E-85F7-A0B5F7D79873}" type="presParOf" srcId="{E441675E-1EA9-48A0-A6F8-D64100BBFA3D}" destId="{BD08B732-3E80-4A6E-A140-C1C98DE599BF}" srcOrd="0" destOrd="0" presId="urn:microsoft.com/office/officeart/2005/8/layout/chevron2"/>
    <dgm:cxn modelId="{B459ECDC-8ACF-4CEF-8AEE-B0D9BA40D7D2}" type="presParOf" srcId="{E441675E-1EA9-48A0-A6F8-D64100BBFA3D}" destId="{AF88F8D6-8D04-4397-A2FA-3C6CF6FE7859}" srcOrd="1" destOrd="0" presId="urn:microsoft.com/office/officeart/2005/8/layout/chevron2"/>
    <dgm:cxn modelId="{4B6DEB9C-0DD7-4239-ABE5-46FFF376FB0D}" type="presParOf" srcId="{716D4A83-CE98-4009-A010-DF3C1C37BAD3}" destId="{CD629406-FA19-4C11-8D19-987A53031035}" srcOrd="3" destOrd="0" presId="urn:microsoft.com/office/officeart/2005/8/layout/chevron2"/>
    <dgm:cxn modelId="{D766CA40-7DE3-4D63-AFE3-EA291382A215}" type="presParOf" srcId="{716D4A83-CE98-4009-A010-DF3C1C37BAD3}" destId="{49D7D4D8-25AD-49F6-A987-2EF2398A5EF7}" srcOrd="4" destOrd="0" presId="urn:microsoft.com/office/officeart/2005/8/layout/chevron2"/>
    <dgm:cxn modelId="{EDDACE9E-A743-42A6-B578-F27B0C4C4A93}" type="presParOf" srcId="{49D7D4D8-25AD-49F6-A987-2EF2398A5EF7}" destId="{9CDD16B9-E26C-4EC7-9990-F0D8C0DFB878}" srcOrd="0" destOrd="0" presId="urn:microsoft.com/office/officeart/2005/8/layout/chevron2"/>
    <dgm:cxn modelId="{B8141012-1F16-44B7-8239-050CAEB65C1B}" type="presParOf" srcId="{49D7D4D8-25AD-49F6-A987-2EF2398A5EF7}" destId="{CC53A023-B649-4958-AD71-B36CE4CB6E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EC3013-3335-498F-8943-B7B8A87D221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A50D7F2-B264-4E7A-B18D-3175A593552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Главная проблема развития цифрового аутизма – это потеря уровня интеллекта</a:t>
          </a:r>
          <a:endParaRPr lang="ru-RU" sz="1800" b="1" dirty="0"/>
        </a:p>
      </dgm:t>
    </dgm:pt>
    <dgm:pt modelId="{16DB9F29-E9D6-4097-91A5-28A88463CB13}" type="parTrans" cxnId="{B73C8C7A-FDB0-4C03-A027-5CD92A976F1C}">
      <dgm:prSet/>
      <dgm:spPr/>
      <dgm:t>
        <a:bodyPr/>
        <a:lstStyle/>
        <a:p>
          <a:endParaRPr lang="ru-RU"/>
        </a:p>
      </dgm:t>
    </dgm:pt>
    <dgm:pt modelId="{599CB527-1FF3-4B4C-875E-7A4053C16ED7}" type="sibTrans" cxnId="{B73C8C7A-FDB0-4C03-A027-5CD92A976F1C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C275F75E-72C1-4E23-B819-4933877AD4B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Отсутствие живого общения с людьми</a:t>
          </a:r>
          <a:endParaRPr lang="ru-RU" sz="2000" b="1" dirty="0"/>
        </a:p>
      </dgm:t>
    </dgm:pt>
    <dgm:pt modelId="{5AC71ECF-48C5-4789-9234-39B19582E44A}" type="parTrans" cxnId="{1A903EF8-CC48-40B2-9B24-87F32D36A04F}">
      <dgm:prSet/>
      <dgm:spPr/>
      <dgm:t>
        <a:bodyPr/>
        <a:lstStyle/>
        <a:p>
          <a:endParaRPr lang="ru-RU"/>
        </a:p>
      </dgm:t>
    </dgm:pt>
    <dgm:pt modelId="{C2B28753-5C16-425C-A9A3-46BE46FCC40D}" type="sibTrans" cxnId="{1A903EF8-CC48-40B2-9B24-87F32D36A04F}">
      <dgm:prSet/>
      <dgm:spPr/>
      <dgm:t>
        <a:bodyPr/>
        <a:lstStyle/>
        <a:p>
          <a:endParaRPr lang="ru-RU"/>
        </a:p>
      </dgm:t>
    </dgm:pt>
    <dgm:pt modelId="{BF6B5A66-D107-4BD8-971C-50DC89B1AFF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ПОСЛЕДСТВИЯ ЦИФРОВОГО АУТИЗМА</a:t>
          </a:r>
          <a:endParaRPr lang="ru-RU" dirty="0"/>
        </a:p>
      </dgm:t>
    </dgm:pt>
    <dgm:pt modelId="{B85367F3-81C8-4BDA-A6E3-A368584DCFC2}" type="parTrans" cxnId="{D614AE44-47D1-4261-8221-36312E991DEE}">
      <dgm:prSet/>
      <dgm:spPr/>
      <dgm:t>
        <a:bodyPr/>
        <a:lstStyle/>
        <a:p>
          <a:endParaRPr lang="ru-RU"/>
        </a:p>
      </dgm:t>
    </dgm:pt>
    <dgm:pt modelId="{FF1D6FD4-6E4C-45C9-8479-FDDCEF22E58A}" type="sibTrans" cxnId="{D614AE44-47D1-4261-8221-36312E991DEE}">
      <dgm:prSet/>
      <dgm:spPr/>
      <dgm:t>
        <a:bodyPr/>
        <a:lstStyle/>
        <a:p>
          <a:endParaRPr lang="ru-RU"/>
        </a:p>
      </dgm:t>
    </dgm:pt>
    <dgm:pt modelId="{73C35BEB-4ACE-48B3-AF21-41FCBA1ECEFC}" type="pres">
      <dgm:prSet presAssocID="{30EC3013-3335-498F-8943-B7B8A87D2214}" presName="Name0" presStyleCnt="0">
        <dgm:presLayoutVars>
          <dgm:dir/>
          <dgm:resizeHandles val="exact"/>
        </dgm:presLayoutVars>
      </dgm:prSet>
      <dgm:spPr/>
    </dgm:pt>
    <dgm:pt modelId="{4A735D30-364C-448D-854E-4B31273FE846}" type="pres">
      <dgm:prSet presAssocID="{30EC3013-3335-498F-8943-B7B8A87D2214}" presName="vNodes" presStyleCnt="0"/>
      <dgm:spPr/>
    </dgm:pt>
    <dgm:pt modelId="{42E6A933-50EA-46DD-AD97-4288215B1F8D}" type="pres">
      <dgm:prSet presAssocID="{6A50D7F2-B264-4E7A-B18D-3175A5935520}" presName="node" presStyleLbl="node1" presStyleIdx="0" presStyleCnt="3" custScaleX="146311" custScaleY="145315">
        <dgm:presLayoutVars>
          <dgm:bulletEnabled val="1"/>
        </dgm:presLayoutVars>
      </dgm:prSet>
      <dgm:spPr/>
    </dgm:pt>
    <dgm:pt modelId="{1674F84F-D179-44F0-8F33-C443A402BFFB}" type="pres">
      <dgm:prSet presAssocID="{599CB527-1FF3-4B4C-875E-7A4053C16ED7}" presName="spacerT" presStyleCnt="0"/>
      <dgm:spPr/>
    </dgm:pt>
    <dgm:pt modelId="{38740BF9-5AA0-49F1-9A63-28AB07BE0D3F}" type="pres">
      <dgm:prSet presAssocID="{599CB527-1FF3-4B4C-875E-7A4053C16ED7}" presName="sibTrans" presStyleLbl="sibTrans2D1" presStyleIdx="0" presStyleCnt="2"/>
      <dgm:spPr/>
    </dgm:pt>
    <dgm:pt modelId="{24B39954-878C-4ABC-8EEA-32A0BAF7E342}" type="pres">
      <dgm:prSet presAssocID="{599CB527-1FF3-4B4C-875E-7A4053C16ED7}" presName="spacerB" presStyleCnt="0"/>
      <dgm:spPr/>
    </dgm:pt>
    <dgm:pt modelId="{99B34FE7-5E02-44C7-8CCC-D3D4653A3DC1}" type="pres">
      <dgm:prSet presAssocID="{C275F75E-72C1-4E23-B819-4933877AD4BF}" presName="node" presStyleLbl="node1" presStyleIdx="1" presStyleCnt="3" custScaleX="133128" custScaleY="125460">
        <dgm:presLayoutVars>
          <dgm:bulletEnabled val="1"/>
        </dgm:presLayoutVars>
      </dgm:prSet>
      <dgm:spPr/>
    </dgm:pt>
    <dgm:pt modelId="{1BB3D808-326C-4404-9D83-42776C8F21BA}" type="pres">
      <dgm:prSet presAssocID="{30EC3013-3335-498F-8943-B7B8A87D2214}" presName="sibTransLast" presStyleLbl="sibTrans2D1" presStyleIdx="1" presStyleCnt="2"/>
      <dgm:spPr/>
    </dgm:pt>
    <dgm:pt modelId="{776A00EF-766B-4771-A008-8ACC7CFDB600}" type="pres">
      <dgm:prSet presAssocID="{30EC3013-3335-498F-8943-B7B8A87D2214}" presName="connectorText" presStyleLbl="sibTrans2D1" presStyleIdx="1" presStyleCnt="2"/>
      <dgm:spPr/>
    </dgm:pt>
    <dgm:pt modelId="{8F13E61F-280F-4C7A-ACD5-32D5E27999BB}" type="pres">
      <dgm:prSet presAssocID="{30EC3013-3335-498F-8943-B7B8A87D2214}" presName="lastNode" presStyleLbl="node1" presStyleIdx="2" presStyleCnt="3" custLinFactNeighborX="1188" custLinFactNeighborY="2137">
        <dgm:presLayoutVars>
          <dgm:bulletEnabled val="1"/>
        </dgm:presLayoutVars>
      </dgm:prSet>
      <dgm:spPr/>
    </dgm:pt>
  </dgm:ptLst>
  <dgm:cxnLst>
    <dgm:cxn modelId="{E017C726-C551-47F7-B33A-49E7EED0A267}" type="presOf" srcId="{6A50D7F2-B264-4E7A-B18D-3175A5935520}" destId="{42E6A933-50EA-46DD-AD97-4288215B1F8D}" srcOrd="0" destOrd="0" presId="urn:microsoft.com/office/officeart/2005/8/layout/equation2"/>
    <dgm:cxn modelId="{06BEC363-CD65-4473-94FF-3CF388B6EB2F}" type="presOf" srcId="{30EC3013-3335-498F-8943-B7B8A87D2214}" destId="{73C35BEB-4ACE-48B3-AF21-41FCBA1ECEFC}" srcOrd="0" destOrd="0" presId="urn:microsoft.com/office/officeart/2005/8/layout/equation2"/>
    <dgm:cxn modelId="{D614AE44-47D1-4261-8221-36312E991DEE}" srcId="{30EC3013-3335-498F-8943-B7B8A87D2214}" destId="{BF6B5A66-D107-4BD8-971C-50DC89B1AFF8}" srcOrd="2" destOrd="0" parTransId="{B85367F3-81C8-4BDA-A6E3-A368584DCFC2}" sibTransId="{FF1D6FD4-6E4C-45C9-8479-FDDCEF22E58A}"/>
    <dgm:cxn modelId="{24433645-6CD0-4D17-BBA0-56E23B873154}" type="presOf" srcId="{C2B28753-5C16-425C-A9A3-46BE46FCC40D}" destId="{776A00EF-766B-4771-A008-8ACC7CFDB600}" srcOrd="1" destOrd="0" presId="urn:microsoft.com/office/officeart/2005/8/layout/equation2"/>
    <dgm:cxn modelId="{41A53672-DCD7-4116-910F-DEBF6D0C853F}" type="presOf" srcId="{C2B28753-5C16-425C-A9A3-46BE46FCC40D}" destId="{1BB3D808-326C-4404-9D83-42776C8F21BA}" srcOrd="0" destOrd="0" presId="urn:microsoft.com/office/officeart/2005/8/layout/equation2"/>
    <dgm:cxn modelId="{B73C8C7A-FDB0-4C03-A027-5CD92A976F1C}" srcId="{30EC3013-3335-498F-8943-B7B8A87D2214}" destId="{6A50D7F2-B264-4E7A-B18D-3175A5935520}" srcOrd="0" destOrd="0" parTransId="{16DB9F29-E9D6-4097-91A5-28A88463CB13}" sibTransId="{599CB527-1FF3-4B4C-875E-7A4053C16ED7}"/>
    <dgm:cxn modelId="{9C07737F-94C7-4503-B817-C88BC3DFE88E}" type="presOf" srcId="{599CB527-1FF3-4B4C-875E-7A4053C16ED7}" destId="{38740BF9-5AA0-49F1-9A63-28AB07BE0D3F}" srcOrd="0" destOrd="0" presId="urn:microsoft.com/office/officeart/2005/8/layout/equation2"/>
    <dgm:cxn modelId="{59328CAC-A4D8-4A66-9206-5DD3B75039E5}" type="presOf" srcId="{C275F75E-72C1-4E23-B819-4933877AD4BF}" destId="{99B34FE7-5E02-44C7-8CCC-D3D4653A3DC1}" srcOrd="0" destOrd="0" presId="urn:microsoft.com/office/officeart/2005/8/layout/equation2"/>
    <dgm:cxn modelId="{397C0FF5-6E3A-46F1-A913-FC7EE4EDF3E7}" type="presOf" srcId="{BF6B5A66-D107-4BD8-971C-50DC89B1AFF8}" destId="{8F13E61F-280F-4C7A-ACD5-32D5E27999BB}" srcOrd="0" destOrd="0" presId="urn:microsoft.com/office/officeart/2005/8/layout/equation2"/>
    <dgm:cxn modelId="{1A903EF8-CC48-40B2-9B24-87F32D36A04F}" srcId="{30EC3013-3335-498F-8943-B7B8A87D2214}" destId="{C275F75E-72C1-4E23-B819-4933877AD4BF}" srcOrd="1" destOrd="0" parTransId="{5AC71ECF-48C5-4789-9234-39B19582E44A}" sibTransId="{C2B28753-5C16-425C-A9A3-46BE46FCC40D}"/>
    <dgm:cxn modelId="{8E7D2A8E-A902-4DC0-96E8-424DA8B02485}" type="presParOf" srcId="{73C35BEB-4ACE-48B3-AF21-41FCBA1ECEFC}" destId="{4A735D30-364C-448D-854E-4B31273FE846}" srcOrd="0" destOrd="0" presId="urn:microsoft.com/office/officeart/2005/8/layout/equation2"/>
    <dgm:cxn modelId="{1E4B7E39-B9E4-4C51-B8DA-5CC752D02451}" type="presParOf" srcId="{4A735D30-364C-448D-854E-4B31273FE846}" destId="{42E6A933-50EA-46DD-AD97-4288215B1F8D}" srcOrd="0" destOrd="0" presId="urn:microsoft.com/office/officeart/2005/8/layout/equation2"/>
    <dgm:cxn modelId="{BD314486-8551-44D2-A9DB-1A54F6FC23D9}" type="presParOf" srcId="{4A735D30-364C-448D-854E-4B31273FE846}" destId="{1674F84F-D179-44F0-8F33-C443A402BFFB}" srcOrd="1" destOrd="0" presId="urn:microsoft.com/office/officeart/2005/8/layout/equation2"/>
    <dgm:cxn modelId="{9A40FF80-0268-448D-841E-0EC81DDCBBB1}" type="presParOf" srcId="{4A735D30-364C-448D-854E-4B31273FE846}" destId="{38740BF9-5AA0-49F1-9A63-28AB07BE0D3F}" srcOrd="2" destOrd="0" presId="urn:microsoft.com/office/officeart/2005/8/layout/equation2"/>
    <dgm:cxn modelId="{DFCF21E4-284B-44D0-8EB4-F147AC9C6A21}" type="presParOf" srcId="{4A735D30-364C-448D-854E-4B31273FE846}" destId="{24B39954-878C-4ABC-8EEA-32A0BAF7E342}" srcOrd="3" destOrd="0" presId="urn:microsoft.com/office/officeart/2005/8/layout/equation2"/>
    <dgm:cxn modelId="{90877341-D76E-4E7B-8981-A84DE2FADB50}" type="presParOf" srcId="{4A735D30-364C-448D-854E-4B31273FE846}" destId="{99B34FE7-5E02-44C7-8CCC-D3D4653A3DC1}" srcOrd="4" destOrd="0" presId="urn:microsoft.com/office/officeart/2005/8/layout/equation2"/>
    <dgm:cxn modelId="{70141739-904D-46FE-93D8-FAB3E370E383}" type="presParOf" srcId="{73C35BEB-4ACE-48B3-AF21-41FCBA1ECEFC}" destId="{1BB3D808-326C-4404-9D83-42776C8F21BA}" srcOrd="1" destOrd="0" presId="urn:microsoft.com/office/officeart/2005/8/layout/equation2"/>
    <dgm:cxn modelId="{DBDB1518-48D8-4080-A47B-80BD6C4272FF}" type="presParOf" srcId="{1BB3D808-326C-4404-9D83-42776C8F21BA}" destId="{776A00EF-766B-4771-A008-8ACC7CFDB600}" srcOrd="0" destOrd="0" presId="urn:microsoft.com/office/officeart/2005/8/layout/equation2"/>
    <dgm:cxn modelId="{2ADF57BE-7E9E-4D2E-A536-9A81BF6405A0}" type="presParOf" srcId="{73C35BEB-4ACE-48B3-AF21-41FCBA1ECEFC}" destId="{8F13E61F-280F-4C7A-ACD5-32D5E27999B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8F0DF-4FDD-4029-A705-866426507BE4}" type="doc">
      <dgm:prSet loTypeId="urn:microsoft.com/office/officeart/2005/8/layout/pyramid4" loCatId="pyramid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2F9DE5-651D-4424-8577-A8B9C093FC81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Трудности при концентрации внимания</a:t>
          </a:r>
          <a:endParaRPr lang="ru-RU" sz="1600" dirty="0"/>
        </a:p>
      </dgm:t>
    </dgm:pt>
    <dgm:pt modelId="{B82C54EF-23C1-4FC0-8AB9-015E1E029169}" type="parTrans" cxnId="{A6380D4F-EF57-4E9C-ABB9-2CC87B5B50C3}">
      <dgm:prSet/>
      <dgm:spPr/>
      <dgm:t>
        <a:bodyPr/>
        <a:lstStyle/>
        <a:p>
          <a:endParaRPr lang="ru-RU"/>
        </a:p>
      </dgm:t>
    </dgm:pt>
    <dgm:pt modelId="{2B1DDE74-8455-4987-AC4E-38CD623EB99D}" type="sibTrans" cxnId="{A6380D4F-EF57-4E9C-ABB9-2CC87B5B50C3}">
      <dgm:prSet/>
      <dgm:spPr/>
      <dgm:t>
        <a:bodyPr/>
        <a:lstStyle/>
        <a:p>
          <a:endParaRPr lang="ru-RU"/>
        </a:p>
      </dgm:t>
    </dgm:pt>
    <dgm:pt modelId="{802ABD0F-298F-4E9C-9F0A-DB2C7B58CF9F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Многозадачность</a:t>
          </a:r>
          <a:endParaRPr lang="ru-RU" sz="1800" dirty="0"/>
        </a:p>
      </dgm:t>
    </dgm:pt>
    <dgm:pt modelId="{49071983-0D4F-4C20-913E-AE20F1B8A83B}" type="parTrans" cxnId="{C1C62A98-D67F-4957-9623-85510E77CC9B}">
      <dgm:prSet/>
      <dgm:spPr/>
      <dgm:t>
        <a:bodyPr/>
        <a:lstStyle/>
        <a:p>
          <a:endParaRPr lang="ru-RU"/>
        </a:p>
      </dgm:t>
    </dgm:pt>
    <dgm:pt modelId="{ABFEC9C9-CD47-4C49-B07C-07A8C42AC8A2}" type="sibTrans" cxnId="{C1C62A98-D67F-4957-9623-85510E77CC9B}">
      <dgm:prSet/>
      <dgm:spPr/>
      <dgm:t>
        <a:bodyPr/>
        <a:lstStyle/>
        <a:p>
          <a:endParaRPr lang="ru-RU"/>
        </a:p>
      </dgm:t>
    </dgm:pt>
    <dgm:pt modelId="{0C4D54CA-D1AF-40A5-A1D1-5FF8926F53F0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Развитое социальное сознание</a:t>
          </a: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 </a:t>
          </a:r>
          <a:endParaRPr lang="ru-RU" sz="1600" dirty="0"/>
        </a:p>
      </dgm:t>
    </dgm:pt>
    <dgm:pt modelId="{A7B113CB-9F03-4067-AAED-B8D8D329E713}" type="parTrans" cxnId="{878384B3-325E-4EEC-8A5D-CF3787A323AA}">
      <dgm:prSet/>
      <dgm:spPr/>
      <dgm:t>
        <a:bodyPr/>
        <a:lstStyle/>
        <a:p>
          <a:endParaRPr lang="ru-RU"/>
        </a:p>
      </dgm:t>
    </dgm:pt>
    <dgm:pt modelId="{A8A9077E-0BBC-49BA-9B29-34CF92E2C62A}" type="sibTrans" cxnId="{878384B3-325E-4EEC-8A5D-CF3787A323AA}">
      <dgm:prSet/>
      <dgm:spPr/>
      <dgm:t>
        <a:bodyPr/>
        <a:lstStyle/>
        <a:p>
          <a:endParaRPr lang="ru-RU"/>
        </a:p>
      </dgm:t>
    </dgm:pt>
    <dgm:pt modelId="{6D17B825-90FF-4584-A609-520E4A5BD596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Эмоциональная уязвимость</a:t>
          </a:r>
          <a:endParaRPr lang="ru-RU" sz="1600" dirty="0"/>
        </a:p>
      </dgm:t>
    </dgm:pt>
    <dgm:pt modelId="{27FDEE7C-35AC-4028-82DB-BD163D41DF56}" type="parTrans" cxnId="{79018432-783D-494F-AEA5-8A0C0A2E54ED}">
      <dgm:prSet/>
      <dgm:spPr/>
      <dgm:t>
        <a:bodyPr/>
        <a:lstStyle/>
        <a:p>
          <a:endParaRPr lang="ru-RU"/>
        </a:p>
      </dgm:t>
    </dgm:pt>
    <dgm:pt modelId="{0F2637FE-3FAB-4A0D-AEE5-E4EB6AC267B3}" type="sibTrans" cxnId="{79018432-783D-494F-AEA5-8A0C0A2E54ED}">
      <dgm:prSet/>
      <dgm:spPr/>
      <dgm:t>
        <a:bodyPr/>
        <a:lstStyle/>
        <a:p>
          <a:endParaRPr lang="ru-RU"/>
        </a:p>
      </dgm:t>
    </dgm:pt>
    <dgm:pt modelId="{91DB492D-738D-4842-961C-70B983CA9FC3}" type="pres">
      <dgm:prSet presAssocID="{28D8F0DF-4FDD-4029-A705-866426507BE4}" presName="compositeShape" presStyleCnt="0">
        <dgm:presLayoutVars>
          <dgm:chMax val="9"/>
          <dgm:dir/>
          <dgm:resizeHandles val="exact"/>
        </dgm:presLayoutVars>
      </dgm:prSet>
      <dgm:spPr/>
    </dgm:pt>
    <dgm:pt modelId="{E689A56A-96F0-4030-987A-E1CBD0B926DE}" type="pres">
      <dgm:prSet presAssocID="{28D8F0DF-4FDD-4029-A705-866426507BE4}" presName="triangle1" presStyleLbl="node1" presStyleIdx="0" presStyleCnt="4" custScaleX="129577">
        <dgm:presLayoutVars>
          <dgm:bulletEnabled val="1"/>
        </dgm:presLayoutVars>
      </dgm:prSet>
      <dgm:spPr/>
    </dgm:pt>
    <dgm:pt modelId="{965E6A70-D7FC-4325-BBBC-9CFB2E7CD4D8}" type="pres">
      <dgm:prSet presAssocID="{28D8F0DF-4FDD-4029-A705-866426507BE4}" presName="triangle2" presStyleLbl="node1" presStyleIdx="1" presStyleCnt="4" custScaleX="146741" custScaleY="97143" custLinFactNeighborX="-12856" custLinFactNeighborY="-4154">
        <dgm:presLayoutVars>
          <dgm:bulletEnabled val="1"/>
        </dgm:presLayoutVars>
      </dgm:prSet>
      <dgm:spPr/>
    </dgm:pt>
    <dgm:pt modelId="{2137AB75-CE1F-4067-9810-21157A23A4B9}" type="pres">
      <dgm:prSet presAssocID="{28D8F0DF-4FDD-4029-A705-866426507BE4}" presName="triangle3" presStyleLbl="node1" presStyleIdx="2" presStyleCnt="4" custScaleX="130469" custLinFactNeighborX="2077" custLinFactNeighborY="-519">
        <dgm:presLayoutVars>
          <dgm:bulletEnabled val="1"/>
        </dgm:presLayoutVars>
      </dgm:prSet>
      <dgm:spPr/>
    </dgm:pt>
    <dgm:pt modelId="{EBABD1FA-D2C6-4BC9-8E26-E9BBC574AACE}" type="pres">
      <dgm:prSet presAssocID="{28D8F0DF-4FDD-4029-A705-866426507BE4}" presName="triangle4" presStyleLbl="node1" presStyleIdx="3" presStyleCnt="4" custScaleX="132611" custLinFactNeighborX="11424" custLinFactNeighborY="-1038">
        <dgm:presLayoutVars>
          <dgm:bulletEnabled val="1"/>
        </dgm:presLayoutVars>
      </dgm:prSet>
      <dgm:spPr/>
    </dgm:pt>
  </dgm:ptLst>
  <dgm:cxnLst>
    <dgm:cxn modelId="{04324F27-18C7-4613-9581-47C0D86BE4EB}" type="presOf" srcId="{6D17B825-90FF-4584-A609-520E4A5BD596}" destId="{EBABD1FA-D2C6-4BC9-8E26-E9BBC574AACE}" srcOrd="0" destOrd="0" presId="urn:microsoft.com/office/officeart/2005/8/layout/pyramid4"/>
    <dgm:cxn modelId="{7968D928-0E6C-43D5-BA55-C6AFDAB3E6DC}" type="presOf" srcId="{D02F9DE5-651D-4424-8577-A8B9C093FC81}" destId="{E689A56A-96F0-4030-987A-E1CBD0B926DE}" srcOrd="0" destOrd="0" presId="urn:microsoft.com/office/officeart/2005/8/layout/pyramid4"/>
    <dgm:cxn modelId="{79018432-783D-494F-AEA5-8A0C0A2E54ED}" srcId="{28D8F0DF-4FDD-4029-A705-866426507BE4}" destId="{6D17B825-90FF-4584-A609-520E4A5BD596}" srcOrd="3" destOrd="0" parTransId="{27FDEE7C-35AC-4028-82DB-BD163D41DF56}" sibTransId="{0F2637FE-3FAB-4A0D-AEE5-E4EB6AC267B3}"/>
    <dgm:cxn modelId="{7D5DD469-325B-4FFF-BB59-730814AE780E}" type="presOf" srcId="{802ABD0F-298F-4E9C-9F0A-DB2C7B58CF9F}" destId="{965E6A70-D7FC-4325-BBBC-9CFB2E7CD4D8}" srcOrd="0" destOrd="0" presId="urn:microsoft.com/office/officeart/2005/8/layout/pyramid4"/>
    <dgm:cxn modelId="{A6380D4F-EF57-4E9C-ABB9-2CC87B5B50C3}" srcId="{28D8F0DF-4FDD-4029-A705-866426507BE4}" destId="{D02F9DE5-651D-4424-8577-A8B9C093FC81}" srcOrd="0" destOrd="0" parTransId="{B82C54EF-23C1-4FC0-8AB9-015E1E029169}" sibTransId="{2B1DDE74-8455-4987-AC4E-38CD623EB99D}"/>
    <dgm:cxn modelId="{C6210D53-10F3-4724-9B66-CD774DDCCA1B}" type="presOf" srcId="{0C4D54CA-D1AF-40A5-A1D1-5FF8926F53F0}" destId="{2137AB75-CE1F-4067-9810-21157A23A4B9}" srcOrd="0" destOrd="0" presId="urn:microsoft.com/office/officeart/2005/8/layout/pyramid4"/>
    <dgm:cxn modelId="{C1C62A98-D67F-4957-9623-85510E77CC9B}" srcId="{28D8F0DF-4FDD-4029-A705-866426507BE4}" destId="{802ABD0F-298F-4E9C-9F0A-DB2C7B58CF9F}" srcOrd="1" destOrd="0" parTransId="{49071983-0D4F-4C20-913E-AE20F1B8A83B}" sibTransId="{ABFEC9C9-CD47-4C49-B07C-07A8C42AC8A2}"/>
    <dgm:cxn modelId="{878384B3-325E-4EEC-8A5D-CF3787A323AA}" srcId="{28D8F0DF-4FDD-4029-A705-866426507BE4}" destId="{0C4D54CA-D1AF-40A5-A1D1-5FF8926F53F0}" srcOrd="2" destOrd="0" parTransId="{A7B113CB-9F03-4067-AAED-B8D8D329E713}" sibTransId="{A8A9077E-0BBC-49BA-9B29-34CF92E2C62A}"/>
    <dgm:cxn modelId="{50E6D5FF-5B47-49F8-BC81-EA94CACF4095}" type="presOf" srcId="{28D8F0DF-4FDD-4029-A705-866426507BE4}" destId="{91DB492D-738D-4842-961C-70B983CA9FC3}" srcOrd="0" destOrd="0" presId="urn:microsoft.com/office/officeart/2005/8/layout/pyramid4"/>
    <dgm:cxn modelId="{8146A715-077A-42BE-9EDC-1D7124F921AA}" type="presParOf" srcId="{91DB492D-738D-4842-961C-70B983CA9FC3}" destId="{E689A56A-96F0-4030-987A-E1CBD0B926DE}" srcOrd="0" destOrd="0" presId="urn:microsoft.com/office/officeart/2005/8/layout/pyramid4"/>
    <dgm:cxn modelId="{47307BC3-DF21-4D76-B0F0-1A40FC33B951}" type="presParOf" srcId="{91DB492D-738D-4842-961C-70B983CA9FC3}" destId="{965E6A70-D7FC-4325-BBBC-9CFB2E7CD4D8}" srcOrd="1" destOrd="0" presId="urn:microsoft.com/office/officeart/2005/8/layout/pyramid4"/>
    <dgm:cxn modelId="{CC44E1C7-AD46-4DC6-9E01-34A2C903E23C}" type="presParOf" srcId="{91DB492D-738D-4842-961C-70B983CA9FC3}" destId="{2137AB75-CE1F-4067-9810-21157A23A4B9}" srcOrd="2" destOrd="0" presId="urn:microsoft.com/office/officeart/2005/8/layout/pyramid4"/>
    <dgm:cxn modelId="{7AD753D7-7B7F-4496-AE39-57C3AD98FCF7}" type="presParOf" srcId="{91DB492D-738D-4842-961C-70B983CA9FC3}" destId="{EBABD1FA-D2C6-4BC9-8E26-E9BBC574AAC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17D71-145D-4053-AD78-0A945EB337D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8CE795-9570-47E1-B6A1-1B77DEC3130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уровня живого общения</a:t>
          </a:r>
          <a:endParaRPr lang="ru-RU" dirty="0">
            <a:solidFill>
              <a:schemeClr val="bg1"/>
            </a:solidFill>
          </a:endParaRPr>
        </a:p>
      </dgm:t>
    </dgm:pt>
    <dgm:pt modelId="{B76124FD-F03D-4C82-90A2-F5D5A36545EA}" type="parTrans" cxnId="{1C0F8ABB-38E2-4D66-9B09-B5C27DC23233}">
      <dgm:prSet/>
      <dgm:spPr/>
      <dgm:t>
        <a:bodyPr/>
        <a:lstStyle/>
        <a:p>
          <a:endParaRPr lang="ru-RU"/>
        </a:p>
      </dgm:t>
    </dgm:pt>
    <dgm:pt modelId="{624B3CC1-A31D-4027-B199-B4866F3D0AB0}" type="sibTrans" cxnId="{1C0F8ABB-38E2-4D66-9B09-B5C27DC23233}">
      <dgm:prSet/>
      <dgm:spPr/>
      <dgm:t>
        <a:bodyPr/>
        <a:lstStyle/>
        <a:p>
          <a:endParaRPr lang="ru-RU"/>
        </a:p>
      </dgm:t>
    </dgm:pt>
    <dgm:pt modelId="{C06751CA-C716-4162-A5D5-48DF60D6121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Замедление речевого развития </a:t>
          </a:r>
          <a:endParaRPr lang="ru-RU" dirty="0">
            <a:solidFill>
              <a:schemeClr val="bg1"/>
            </a:solidFill>
          </a:endParaRPr>
        </a:p>
      </dgm:t>
    </dgm:pt>
    <dgm:pt modelId="{68F45CB3-7167-44FA-A672-94C14F08F9C8}" type="parTrans" cxnId="{28D09970-EDA2-4353-86B2-56A288AA527E}">
      <dgm:prSet/>
      <dgm:spPr/>
      <dgm:t>
        <a:bodyPr/>
        <a:lstStyle/>
        <a:p>
          <a:endParaRPr lang="ru-RU"/>
        </a:p>
      </dgm:t>
    </dgm:pt>
    <dgm:pt modelId="{FAF6B368-63AD-4BBF-82D5-65F33B404294}" type="sibTrans" cxnId="{28D09970-EDA2-4353-86B2-56A288AA527E}">
      <dgm:prSet/>
      <dgm:spPr/>
      <dgm:t>
        <a:bodyPr/>
        <a:lstStyle/>
        <a:p>
          <a:endParaRPr lang="ru-RU"/>
        </a:p>
      </dgm:t>
    </dgm:pt>
    <dgm:pt modelId="{CD6A44F7-3A99-4185-81E9-C654119F54A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Сложности с концентрацией внимания</a:t>
          </a:r>
          <a:endParaRPr lang="ru-RU" dirty="0">
            <a:solidFill>
              <a:schemeClr val="bg1"/>
            </a:solidFill>
          </a:endParaRPr>
        </a:p>
      </dgm:t>
    </dgm:pt>
    <dgm:pt modelId="{C8F5D2B9-ACC0-4B5E-AA11-DAC8186AF381}" type="parTrans" cxnId="{FB4ABFE5-EB74-48FD-882B-4F61D6C2995E}">
      <dgm:prSet/>
      <dgm:spPr/>
      <dgm:t>
        <a:bodyPr/>
        <a:lstStyle/>
        <a:p>
          <a:endParaRPr lang="ru-RU"/>
        </a:p>
      </dgm:t>
    </dgm:pt>
    <dgm:pt modelId="{5436C9FB-F864-4DE6-BA90-EAE954B1AF3B}" type="sibTrans" cxnId="{FB4ABFE5-EB74-48FD-882B-4F61D6C2995E}">
      <dgm:prSet/>
      <dgm:spPr/>
      <dgm:t>
        <a:bodyPr/>
        <a:lstStyle/>
        <a:p>
          <a:endParaRPr lang="ru-RU"/>
        </a:p>
      </dgm:t>
    </dgm:pt>
    <dgm:pt modelId="{4743D4CB-80E4-4782-9695-A27D2552DC0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Повышенная тревожность и зависимость</a:t>
          </a:r>
          <a:endParaRPr lang="ru-RU" dirty="0">
            <a:solidFill>
              <a:schemeClr val="bg1"/>
            </a:solidFill>
          </a:endParaRPr>
        </a:p>
      </dgm:t>
    </dgm:pt>
    <dgm:pt modelId="{EC17B3FF-672D-4A32-A3F4-F89036B4ECC5}" type="parTrans" cxnId="{9BB6164A-797B-4404-814C-31D9F8E1E2BD}">
      <dgm:prSet/>
      <dgm:spPr/>
      <dgm:t>
        <a:bodyPr/>
        <a:lstStyle/>
        <a:p>
          <a:endParaRPr lang="ru-RU"/>
        </a:p>
      </dgm:t>
    </dgm:pt>
    <dgm:pt modelId="{A8F0BABC-2D03-435D-9847-60DC696850F0}" type="sibTrans" cxnId="{9BB6164A-797B-4404-814C-31D9F8E1E2BD}">
      <dgm:prSet/>
      <dgm:spPr/>
      <dgm:t>
        <a:bodyPr/>
        <a:lstStyle/>
        <a:p>
          <a:endParaRPr lang="ru-RU"/>
        </a:p>
      </dgm:t>
    </dgm:pt>
    <dgm:pt modelId="{E7599C8C-C8CC-4529-BC50-6A8640627FC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Дефицит навыков решения конфликтов</a:t>
          </a:r>
          <a:endParaRPr lang="ru-RU" dirty="0">
            <a:solidFill>
              <a:schemeClr val="bg1"/>
            </a:solidFill>
          </a:endParaRPr>
        </a:p>
      </dgm:t>
    </dgm:pt>
    <dgm:pt modelId="{5E11478F-B97A-4E30-9605-7FD4C9276515}" type="parTrans" cxnId="{D807F30A-3E5F-45A1-A880-CA47802AFD28}">
      <dgm:prSet/>
      <dgm:spPr/>
      <dgm:t>
        <a:bodyPr/>
        <a:lstStyle/>
        <a:p>
          <a:endParaRPr lang="ru-RU"/>
        </a:p>
      </dgm:t>
    </dgm:pt>
    <dgm:pt modelId="{24567948-2459-4D9F-B2F4-2A023361BA45}" type="sibTrans" cxnId="{D807F30A-3E5F-45A1-A880-CA47802AFD28}">
      <dgm:prSet/>
      <dgm:spPr/>
      <dgm:t>
        <a:bodyPr/>
        <a:lstStyle/>
        <a:p>
          <a:endParaRPr lang="ru-RU"/>
        </a:p>
      </dgm:t>
    </dgm:pt>
    <dgm:pt modelId="{5B4846D2-9FC8-40B4-9D91-96FE47C92DDB}" type="pres">
      <dgm:prSet presAssocID="{1B517D71-145D-4053-AD78-0A945EB337DA}" presName="linear" presStyleCnt="0">
        <dgm:presLayoutVars>
          <dgm:dir/>
          <dgm:animLvl val="lvl"/>
          <dgm:resizeHandles val="exact"/>
        </dgm:presLayoutVars>
      </dgm:prSet>
      <dgm:spPr/>
    </dgm:pt>
    <dgm:pt modelId="{C8BC42CF-52A2-4482-961D-CAA6FD66BD89}" type="pres">
      <dgm:prSet presAssocID="{E28CE795-9570-47E1-B6A1-1B77DEC3130B}" presName="parentLin" presStyleCnt="0"/>
      <dgm:spPr/>
    </dgm:pt>
    <dgm:pt modelId="{A7DEF5B4-8CE0-423E-8480-D917C99809DD}" type="pres">
      <dgm:prSet presAssocID="{E28CE795-9570-47E1-B6A1-1B77DEC3130B}" presName="parentLeftMargin" presStyleLbl="node1" presStyleIdx="0" presStyleCnt="5"/>
      <dgm:spPr/>
    </dgm:pt>
    <dgm:pt modelId="{92306A9A-FAE6-4A33-B738-6AD0017E0569}" type="pres">
      <dgm:prSet presAssocID="{E28CE795-9570-47E1-B6A1-1B77DEC313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907E82-529A-4F16-828D-595A23943954}" type="pres">
      <dgm:prSet presAssocID="{E28CE795-9570-47E1-B6A1-1B77DEC3130B}" presName="negativeSpace" presStyleCnt="0"/>
      <dgm:spPr/>
    </dgm:pt>
    <dgm:pt modelId="{2228C135-78FD-4A0C-AD57-A8F33E68C974}" type="pres">
      <dgm:prSet presAssocID="{E28CE795-9570-47E1-B6A1-1B77DEC3130B}" presName="childText" presStyleLbl="conFgAcc1" presStyleIdx="0" presStyleCnt="5">
        <dgm:presLayoutVars>
          <dgm:bulletEnabled val="1"/>
        </dgm:presLayoutVars>
      </dgm:prSet>
      <dgm:spPr/>
    </dgm:pt>
    <dgm:pt modelId="{CB6CE97D-C611-4835-9178-6C0F27222F26}" type="pres">
      <dgm:prSet presAssocID="{624B3CC1-A31D-4027-B199-B4866F3D0AB0}" presName="spaceBetweenRectangles" presStyleCnt="0"/>
      <dgm:spPr/>
    </dgm:pt>
    <dgm:pt modelId="{AD601993-613C-4EE0-89C7-3B69DD22CC62}" type="pres">
      <dgm:prSet presAssocID="{C06751CA-C716-4162-A5D5-48DF60D6121E}" presName="parentLin" presStyleCnt="0"/>
      <dgm:spPr/>
    </dgm:pt>
    <dgm:pt modelId="{ABC71885-45EF-4B04-8E0B-8CEB7E285E8D}" type="pres">
      <dgm:prSet presAssocID="{C06751CA-C716-4162-A5D5-48DF60D6121E}" presName="parentLeftMargin" presStyleLbl="node1" presStyleIdx="0" presStyleCnt="5"/>
      <dgm:spPr/>
    </dgm:pt>
    <dgm:pt modelId="{145968E4-929D-48E7-8072-BCBBF8F2CF56}" type="pres">
      <dgm:prSet presAssocID="{C06751CA-C716-4162-A5D5-48DF60D6121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C86AEC-080C-460F-A712-6FB1D20B9DDD}" type="pres">
      <dgm:prSet presAssocID="{C06751CA-C716-4162-A5D5-48DF60D6121E}" presName="negativeSpace" presStyleCnt="0"/>
      <dgm:spPr/>
    </dgm:pt>
    <dgm:pt modelId="{478F924E-C201-462F-9D6D-16C1CA5568C4}" type="pres">
      <dgm:prSet presAssocID="{C06751CA-C716-4162-A5D5-48DF60D6121E}" presName="childText" presStyleLbl="conFgAcc1" presStyleIdx="1" presStyleCnt="5">
        <dgm:presLayoutVars>
          <dgm:bulletEnabled val="1"/>
        </dgm:presLayoutVars>
      </dgm:prSet>
      <dgm:spPr/>
    </dgm:pt>
    <dgm:pt modelId="{5E0609C5-1D99-4AA9-9902-380C5D3D0BA7}" type="pres">
      <dgm:prSet presAssocID="{FAF6B368-63AD-4BBF-82D5-65F33B404294}" presName="spaceBetweenRectangles" presStyleCnt="0"/>
      <dgm:spPr/>
    </dgm:pt>
    <dgm:pt modelId="{4208515D-7C7F-4487-A746-ECBB26EA0E1A}" type="pres">
      <dgm:prSet presAssocID="{CD6A44F7-3A99-4185-81E9-C654119F54AE}" presName="parentLin" presStyleCnt="0"/>
      <dgm:spPr/>
    </dgm:pt>
    <dgm:pt modelId="{4CB663B0-288A-44AC-A795-8E21386049F8}" type="pres">
      <dgm:prSet presAssocID="{CD6A44F7-3A99-4185-81E9-C654119F54AE}" presName="parentLeftMargin" presStyleLbl="node1" presStyleIdx="1" presStyleCnt="5"/>
      <dgm:spPr/>
    </dgm:pt>
    <dgm:pt modelId="{48560509-EE69-488D-8367-457DA94949D2}" type="pres">
      <dgm:prSet presAssocID="{CD6A44F7-3A99-4185-81E9-C654119F54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E1D36D-AFAC-4B82-ACD0-306EE1BAFBBF}" type="pres">
      <dgm:prSet presAssocID="{CD6A44F7-3A99-4185-81E9-C654119F54AE}" presName="negativeSpace" presStyleCnt="0"/>
      <dgm:spPr/>
    </dgm:pt>
    <dgm:pt modelId="{E37AC7D9-8BF5-40F3-8D36-6568D2CB9A7E}" type="pres">
      <dgm:prSet presAssocID="{CD6A44F7-3A99-4185-81E9-C654119F54AE}" presName="childText" presStyleLbl="conFgAcc1" presStyleIdx="2" presStyleCnt="5">
        <dgm:presLayoutVars>
          <dgm:bulletEnabled val="1"/>
        </dgm:presLayoutVars>
      </dgm:prSet>
      <dgm:spPr/>
    </dgm:pt>
    <dgm:pt modelId="{DAFD0331-467C-431A-B4E4-FD31D3E7285D}" type="pres">
      <dgm:prSet presAssocID="{5436C9FB-F864-4DE6-BA90-EAE954B1AF3B}" presName="spaceBetweenRectangles" presStyleCnt="0"/>
      <dgm:spPr/>
    </dgm:pt>
    <dgm:pt modelId="{2FFE9158-2F67-4A7E-8D55-0CBE04D1DE28}" type="pres">
      <dgm:prSet presAssocID="{4743D4CB-80E4-4782-9695-A27D2552DC0E}" presName="parentLin" presStyleCnt="0"/>
      <dgm:spPr/>
    </dgm:pt>
    <dgm:pt modelId="{DCA915DF-DF48-49AE-9902-864A78620B68}" type="pres">
      <dgm:prSet presAssocID="{4743D4CB-80E4-4782-9695-A27D2552DC0E}" presName="parentLeftMargin" presStyleLbl="node1" presStyleIdx="2" presStyleCnt="5"/>
      <dgm:spPr/>
    </dgm:pt>
    <dgm:pt modelId="{5237F79D-A434-46A3-BEB3-32328E6408F0}" type="pres">
      <dgm:prSet presAssocID="{4743D4CB-80E4-4782-9695-A27D2552DC0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3A14B5-67BD-4A1D-ABEE-CCB8E668CF03}" type="pres">
      <dgm:prSet presAssocID="{4743D4CB-80E4-4782-9695-A27D2552DC0E}" presName="negativeSpace" presStyleCnt="0"/>
      <dgm:spPr/>
    </dgm:pt>
    <dgm:pt modelId="{EF551D39-9345-422B-932F-51E302F4693E}" type="pres">
      <dgm:prSet presAssocID="{4743D4CB-80E4-4782-9695-A27D2552DC0E}" presName="childText" presStyleLbl="conFgAcc1" presStyleIdx="3" presStyleCnt="5">
        <dgm:presLayoutVars>
          <dgm:bulletEnabled val="1"/>
        </dgm:presLayoutVars>
      </dgm:prSet>
      <dgm:spPr/>
    </dgm:pt>
    <dgm:pt modelId="{5E413996-862D-41EA-8539-FB4C622EA15C}" type="pres">
      <dgm:prSet presAssocID="{A8F0BABC-2D03-435D-9847-60DC696850F0}" presName="spaceBetweenRectangles" presStyleCnt="0"/>
      <dgm:spPr/>
    </dgm:pt>
    <dgm:pt modelId="{60986A29-DB1F-46DE-A9CE-DAC5DD19F731}" type="pres">
      <dgm:prSet presAssocID="{E7599C8C-C8CC-4529-BC50-6A8640627FC1}" presName="parentLin" presStyleCnt="0"/>
      <dgm:spPr/>
    </dgm:pt>
    <dgm:pt modelId="{1D188CB8-FBD2-45E6-B985-8B533A4F7014}" type="pres">
      <dgm:prSet presAssocID="{E7599C8C-C8CC-4529-BC50-6A8640627FC1}" presName="parentLeftMargin" presStyleLbl="node1" presStyleIdx="3" presStyleCnt="5"/>
      <dgm:spPr/>
    </dgm:pt>
    <dgm:pt modelId="{A2E808AE-26E4-42B9-B987-B9591E95F85E}" type="pres">
      <dgm:prSet presAssocID="{E7599C8C-C8CC-4529-BC50-6A8640627FC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8FF01EC-012D-48F7-956A-91853013A65B}" type="pres">
      <dgm:prSet presAssocID="{E7599C8C-C8CC-4529-BC50-6A8640627FC1}" presName="negativeSpace" presStyleCnt="0"/>
      <dgm:spPr/>
    </dgm:pt>
    <dgm:pt modelId="{30744563-F70D-48D5-B1CB-AE37FD526761}" type="pres">
      <dgm:prSet presAssocID="{E7599C8C-C8CC-4529-BC50-6A8640627FC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4E9010A-B5AE-4D0E-9384-AE6B5319CE58}" type="presOf" srcId="{4743D4CB-80E4-4782-9695-A27D2552DC0E}" destId="{DCA915DF-DF48-49AE-9902-864A78620B68}" srcOrd="0" destOrd="0" presId="urn:microsoft.com/office/officeart/2005/8/layout/list1"/>
    <dgm:cxn modelId="{D807F30A-3E5F-45A1-A880-CA47802AFD28}" srcId="{1B517D71-145D-4053-AD78-0A945EB337DA}" destId="{E7599C8C-C8CC-4529-BC50-6A8640627FC1}" srcOrd="4" destOrd="0" parTransId="{5E11478F-B97A-4E30-9605-7FD4C9276515}" sibTransId="{24567948-2459-4D9F-B2F4-2A023361BA45}"/>
    <dgm:cxn modelId="{1366E132-4FBE-409C-9ABE-D86B1A5D36F6}" type="presOf" srcId="{E28CE795-9570-47E1-B6A1-1B77DEC3130B}" destId="{92306A9A-FAE6-4A33-B738-6AD0017E0569}" srcOrd="1" destOrd="0" presId="urn:microsoft.com/office/officeart/2005/8/layout/list1"/>
    <dgm:cxn modelId="{9BB6164A-797B-4404-814C-31D9F8E1E2BD}" srcId="{1B517D71-145D-4053-AD78-0A945EB337DA}" destId="{4743D4CB-80E4-4782-9695-A27D2552DC0E}" srcOrd="3" destOrd="0" parTransId="{EC17B3FF-672D-4A32-A3F4-F89036B4ECC5}" sibTransId="{A8F0BABC-2D03-435D-9847-60DC696850F0}"/>
    <dgm:cxn modelId="{E695616A-28D6-402B-B0CE-0FAC370FF0CF}" type="presOf" srcId="{C06751CA-C716-4162-A5D5-48DF60D6121E}" destId="{ABC71885-45EF-4B04-8E0B-8CEB7E285E8D}" srcOrd="0" destOrd="0" presId="urn:microsoft.com/office/officeart/2005/8/layout/list1"/>
    <dgm:cxn modelId="{ED342A6E-EFCE-4815-805C-F1BC395E2048}" type="presOf" srcId="{CD6A44F7-3A99-4185-81E9-C654119F54AE}" destId="{4CB663B0-288A-44AC-A795-8E21386049F8}" srcOrd="0" destOrd="0" presId="urn:microsoft.com/office/officeart/2005/8/layout/list1"/>
    <dgm:cxn modelId="{28D09970-EDA2-4353-86B2-56A288AA527E}" srcId="{1B517D71-145D-4053-AD78-0A945EB337DA}" destId="{C06751CA-C716-4162-A5D5-48DF60D6121E}" srcOrd="1" destOrd="0" parTransId="{68F45CB3-7167-44FA-A672-94C14F08F9C8}" sibTransId="{FAF6B368-63AD-4BBF-82D5-65F33B404294}"/>
    <dgm:cxn modelId="{E4D4AB7E-3495-4B77-945B-156A17D318F3}" type="presOf" srcId="{E7599C8C-C8CC-4529-BC50-6A8640627FC1}" destId="{1D188CB8-FBD2-45E6-B985-8B533A4F7014}" srcOrd="0" destOrd="0" presId="urn:microsoft.com/office/officeart/2005/8/layout/list1"/>
    <dgm:cxn modelId="{FA1F82A4-32E4-4A58-8346-6ED1A042A3C1}" type="presOf" srcId="{E7599C8C-C8CC-4529-BC50-6A8640627FC1}" destId="{A2E808AE-26E4-42B9-B987-B9591E95F85E}" srcOrd="1" destOrd="0" presId="urn:microsoft.com/office/officeart/2005/8/layout/list1"/>
    <dgm:cxn modelId="{2A574BB6-0645-49C3-A0E1-DD6D641BAAED}" type="presOf" srcId="{E28CE795-9570-47E1-B6A1-1B77DEC3130B}" destId="{A7DEF5B4-8CE0-423E-8480-D917C99809DD}" srcOrd="0" destOrd="0" presId="urn:microsoft.com/office/officeart/2005/8/layout/list1"/>
    <dgm:cxn modelId="{1C0F8ABB-38E2-4D66-9B09-B5C27DC23233}" srcId="{1B517D71-145D-4053-AD78-0A945EB337DA}" destId="{E28CE795-9570-47E1-B6A1-1B77DEC3130B}" srcOrd="0" destOrd="0" parTransId="{B76124FD-F03D-4C82-90A2-F5D5A36545EA}" sibTransId="{624B3CC1-A31D-4027-B199-B4866F3D0AB0}"/>
    <dgm:cxn modelId="{279872D5-ADEC-4150-A3A1-4137F28D5B96}" type="presOf" srcId="{CD6A44F7-3A99-4185-81E9-C654119F54AE}" destId="{48560509-EE69-488D-8367-457DA94949D2}" srcOrd="1" destOrd="0" presId="urn:microsoft.com/office/officeart/2005/8/layout/list1"/>
    <dgm:cxn modelId="{FB4ABFE5-EB74-48FD-882B-4F61D6C2995E}" srcId="{1B517D71-145D-4053-AD78-0A945EB337DA}" destId="{CD6A44F7-3A99-4185-81E9-C654119F54AE}" srcOrd="2" destOrd="0" parTransId="{C8F5D2B9-ACC0-4B5E-AA11-DAC8186AF381}" sibTransId="{5436C9FB-F864-4DE6-BA90-EAE954B1AF3B}"/>
    <dgm:cxn modelId="{778444EA-F775-423C-AACA-38AA4A988DB5}" type="presOf" srcId="{1B517D71-145D-4053-AD78-0A945EB337DA}" destId="{5B4846D2-9FC8-40B4-9D91-96FE47C92DDB}" srcOrd="0" destOrd="0" presId="urn:microsoft.com/office/officeart/2005/8/layout/list1"/>
    <dgm:cxn modelId="{04AA0CEF-4248-47A7-B1E1-632D44DCE24C}" type="presOf" srcId="{4743D4CB-80E4-4782-9695-A27D2552DC0E}" destId="{5237F79D-A434-46A3-BEB3-32328E6408F0}" srcOrd="1" destOrd="0" presId="urn:microsoft.com/office/officeart/2005/8/layout/list1"/>
    <dgm:cxn modelId="{8A2DF1F8-38E8-42EA-8FF7-CE983B1CED35}" type="presOf" srcId="{C06751CA-C716-4162-A5D5-48DF60D6121E}" destId="{145968E4-929D-48E7-8072-BCBBF8F2CF56}" srcOrd="1" destOrd="0" presId="urn:microsoft.com/office/officeart/2005/8/layout/list1"/>
    <dgm:cxn modelId="{11C26212-14EA-4202-9B44-BC2BC55F1867}" type="presParOf" srcId="{5B4846D2-9FC8-40B4-9D91-96FE47C92DDB}" destId="{C8BC42CF-52A2-4482-961D-CAA6FD66BD89}" srcOrd="0" destOrd="0" presId="urn:microsoft.com/office/officeart/2005/8/layout/list1"/>
    <dgm:cxn modelId="{7DD932A6-A375-4E7C-8052-02D348A05D5B}" type="presParOf" srcId="{C8BC42CF-52A2-4482-961D-CAA6FD66BD89}" destId="{A7DEF5B4-8CE0-423E-8480-D917C99809DD}" srcOrd="0" destOrd="0" presId="urn:microsoft.com/office/officeart/2005/8/layout/list1"/>
    <dgm:cxn modelId="{070A6342-162D-46BD-8879-5B5C6696452E}" type="presParOf" srcId="{C8BC42CF-52A2-4482-961D-CAA6FD66BD89}" destId="{92306A9A-FAE6-4A33-B738-6AD0017E0569}" srcOrd="1" destOrd="0" presId="urn:microsoft.com/office/officeart/2005/8/layout/list1"/>
    <dgm:cxn modelId="{E8081118-5465-4B2A-B6ED-DF82EE103E07}" type="presParOf" srcId="{5B4846D2-9FC8-40B4-9D91-96FE47C92DDB}" destId="{A5907E82-529A-4F16-828D-595A23943954}" srcOrd="1" destOrd="0" presId="urn:microsoft.com/office/officeart/2005/8/layout/list1"/>
    <dgm:cxn modelId="{634AC471-12F3-4D9C-B881-B1E6E7E1878F}" type="presParOf" srcId="{5B4846D2-9FC8-40B4-9D91-96FE47C92DDB}" destId="{2228C135-78FD-4A0C-AD57-A8F33E68C974}" srcOrd="2" destOrd="0" presId="urn:microsoft.com/office/officeart/2005/8/layout/list1"/>
    <dgm:cxn modelId="{3AB1DCFD-CBDD-44A8-A069-715F1E6D73E4}" type="presParOf" srcId="{5B4846D2-9FC8-40B4-9D91-96FE47C92DDB}" destId="{CB6CE97D-C611-4835-9178-6C0F27222F26}" srcOrd="3" destOrd="0" presId="urn:microsoft.com/office/officeart/2005/8/layout/list1"/>
    <dgm:cxn modelId="{0DEA5326-2E3F-4799-BF11-528741024152}" type="presParOf" srcId="{5B4846D2-9FC8-40B4-9D91-96FE47C92DDB}" destId="{AD601993-613C-4EE0-89C7-3B69DD22CC62}" srcOrd="4" destOrd="0" presId="urn:microsoft.com/office/officeart/2005/8/layout/list1"/>
    <dgm:cxn modelId="{85DBD13B-3282-4161-9A9D-44413E731C01}" type="presParOf" srcId="{AD601993-613C-4EE0-89C7-3B69DD22CC62}" destId="{ABC71885-45EF-4B04-8E0B-8CEB7E285E8D}" srcOrd="0" destOrd="0" presId="urn:microsoft.com/office/officeart/2005/8/layout/list1"/>
    <dgm:cxn modelId="{FA092A5A-67E9-4A50-8DBC-6818CE33A7D4}" type="presParOf" srcId="{AD601993-613C-4EE0-89C7-3B69DD22CC62}" destId="{145968E4-929D-48E7-8072-BCBBF8F2CF56}" srcOrd="1" destOrd="0" presId="urn:microsoft.com/office/officeart/2005/8/layout/list1"/>
    <dgm:cxn modelId="{97235CF8-59F8-495A-B022-57EF94ED6C5B}" type="presParOf" srcId="{5B4846D2-9FC8-40B4-9D91-96FE47C92DDB}" destId="{6FC86AEC-080C-460F-A712-6FB1D20B9DDD}" srcOrd="5" destOrd="0" presId="urn:microsoft.com/office/officeart/2005/8/layout/list1"/>
    <dgm:cxn modelId="{CF2AA0BC-B601-4208-BEAD-7FFD1FCFE657}" type="presParOf" srcId="{5B4846D2-9FC8-40B4-9D91-96FE47C92DDB}" destId="{478F924E-C201-462F-9D6D-16C1CA5568C4}" srcOrd="6" destOrd="0" presId="urn:microsoft.com/office/officeart/2005/8/layout/list1"/>
    <dgm:cxn modelId="{AE887650-0EC3-41EB-B4B7-E9DE1F1CDE04}" type="presParOf" srcId="{5B4846D2-9FC8-40B4-9D91-96FE47C92DDB}" destId="{5E0609C5-1D99-4AA9-9902-380C5D3D0BA7}" srcOrd="7" destOrd="0" presId="urn:microsoft.com/office/officeart/2005/8/layout/list1"/>
    <dgm:cxn modelId="{01F95398-B701-4543-B473-5CEAD83908B3}" type="presParOf" srcId="{5B4846D2-9FC8-40B4-9D91-96FE47C92DDB}" destId="{4208515D-7C7F-4487-A746-ECBB26EA0E1A}" srcOrd="8" destOrd="0" presId="urn:microsoft.com/office/officeart/2005/8/layout/list1"/>
    <dgm:cxn modelId="{3647C968-D5A5-4047-93E6-C7A899D43A20}" type="presParOf" srcId="{4208515D-7C7F-4487-A746-ECBB26EA0E1A}" destId="{4CB663B0-288A-44AC-A795-8E21386049F8}" srcOrd="0" destOrd="0" presId="urn:microsoft.com/office/officeart/2005/8/layout/list1"/>
    <dgm:cxn modelId="{2DDDC1F8-7CA5-407D-884F-9C69409BAF6B}" type="presParOf" srcId="{4208515D-7C7F-4487-A746-ECBB26EA0E1A}" destId="{48560509-EE69-488D-8367-457DA94949D2}" srcOrd="1" destOrd="0" presId="urn:microsoft.com/office/officeart/2005/8/layout/list1"/>
    <dgm:cxn modelId="{68CAAF5E-6DCF-4180-9C43-88DAA268919B}" type="presParOf" srcId="{5B4846D2-9FC8-40B4-9D91-96FE47C92DDB}" destId="{B3E1D36D-AFAC-4B82-ACD0-306EE1BAFBBF}" srcOrd="9" destOrd="0" presId="urn:microsoft.com/office/officeart/2005/8/layout/list1"/>
    <dgm:cxn modelId="{90AF919A-A0FC-4599-8B47-D69FF809E944}" type="presParOf" srcId="{5B4846D2-9FC8-40B4-9D91-96FE47C92DDB}" destId="{E37AC7D9-8BF5-40F3-8D36-6568D2CB9A7E}" srcOrd="10" destOrd="0" presId="urn:microsoft.com/office/officeart/2005/8/layout/list1"/>
    <dgm:cxn modelId="{66B52963-831F-4873-AD51-3256BE49EE33}" type="presParOf" srcId="{5B4846D2-9FC8-40B4-9D91-96FE47C92DDB}" destId="{DAFD0331-467C-431A-B4E4-FD31D3E7285D}" srcOrd="11" destOrd="0" presId="urn:microsoft.com/office/officeart/2005/8/layout/list1"/>
    <dgm:cxn modelId="{383FF40A-6CA2-4C4E-9C0A-3BB4A0884F06}" type="presParOf" srcId="{5B4846D2-9FC8-40B4-9D91-96FE47C92DDB}" destId="{2FFE9158-2F67-4A7E-8D55-0CBE04D1DE28}" srcOrd="12" destOrd="0" presId="urn:microsoft.com/office/officeart/2005/8/layout/list1"/>
    <dgm:cxn modelId="{2386D254-1C3E-48BF-B22C-1277D3FE460E}" type="presParOf" srcId="{2FFE9158-2F67-4A7E-8D55-0CBE04D1DE28}" destId="{DCA915DF-DF48-49AE-9902-864A78620B68}" srcOrd="0" destOrd="0" presId="urn:microsoft.com/office/officeart/2005/8/layout/list1"/>
    <dgm:cxn modelId="{B4BB583C-75BB-4F07-AFDA-6F415C560E7C}" type="presParOf" srcId="{2FFE9158-2F67-4A7E-8D55-0CBE04D1DE28}" destId="{5237F79D-A434-46A3-BEB3-32328E6408F0}" srcOrd="1" destOrd="0" presId="urn:microsoft.com/office/officeart/2005/8/layout/list1"/>
    <dgm:cxn modelId="{E4D1CF6D-EAE0-41C7-B70A-B6D4DD9D60B5}" type="presParOf" srcId="{5B4846D2-9FC8-40B4-9D91-96FE47C92DDB}" destId="{E03A14B5-67BD-4A1D-ABEE-CCB8E668CF03}" srcOrd="13" destOrd="0" presId="urn:microsoft.com/office/officeart/2005/8/layout/list1"/>
    <dgm:cxn modelId="{A016076D-923A-4DF2-90EB-2D00056DF437}" type="presParOf" srcId="{5B4846D2-9FC8-40B4-9D91-96FE47C92DDB}" destId="{EF551D39-9345-422B-932F-51E302F4693E}" srcOrd="14" destOrd="0" presId="urn:microsoft.com/office/officeart/2005/8/layout/list1"/>
    <dgm:cxn modelId="{786A952D-C48B-416C-AAB4-FBD08EAD1FC3}" type="presParOf" srcId="{5B4846D2-9FC8-40B4-9D91-96FE47C92DDB}" destId="{5E413996-862D-41EA-8539-FB4C622EA15C}" srcOrd="15" destOrd="0" presId="urn:microsoft.com/office/officeart/2005/8/layout/list1"/>
    <dgm:cxn modelId="{9277F40B-4D1A-45E6-9A3B-61A4ACB877DF}" type="presParOf" srcId="{5B4846D2-9FC8-40B4-9D91-96FE47C92DDB}" destId="{60986A29-DB1F-46DE-A9CE-DAC5DD19F731}" srcOrd="16" destOrd="0" presId="urn:microsoft.com/office/officeart/2005/8/layout/list1"/>
    <dgm:cxn modelId="{1514E91E-19CC-45A7-A553-675355B36907}" type="presParOf" srcId="{60986A29-DB1F-46DE-A9CE-DAC5DD19F731}" destId="{1D188CB8-FBD2-45E6-B985-8B533A4F7014}" srcOrd="0" destOrd="0" presId="urn:microsoft.com/office/officeart/2005/8/layout/list1"/>
    <dgm:cxn modelId="{6F25890E-15C7-4232-A792-5929641D4068}" type="presParOf" srcId="{60986A29-DB1F-46DE-A9CE-DAC5DD19F731}" destId="{A2E808AE-26E4-42B9-B987-B9591E95F85E}" srcOrd="1" destOrd="0" presId="urn:microsoft.com/office/officeart/2005/8/layout/list1"/>
    <dgm:cxn modelId="{B2226C88-5D4A-4AA3-849B-54FE7C870E56}" type="presParOf" srcId="{5B4846D2-9FC8-40B4-9D91-96FE47C92DDB}" destId="{A8FF01EC-012D-48F7-956A-91853013A65B}" srcOrd="17" destOrd="0" presId="urn:microsoft.com/office/officeart/2005/8/layout/list1"/>
    <dgm:cxn modelId="{41CAB280-6778-44C8-8F00-3060B944090C}" type="presParOf" srcId="{5B4846D2-9FC8-40B4-9D91-96FE47C92DDB}" destId="{30744563-F70D-48D5-B1CB-AE37FD5267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8F04-FC60-4A48-B47D-D2F3248A9F82}">
      <dsp:nvSpPr>
        <dsp:cNvPr id="0" name=""/>
        <dsp:cNvSpPr/>
      </dsp:nvSpPr>
      <dsp:spPr>
        <a:xfrm>
          <a:off x="0" y="26331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048D9-2CE4-4F37-B40C-37F447DD6705}">
      <dsp:nvSpPr>
        <dsp:cNvPr id="0" name=""/>
        <dsp:cNvSpPr/>
      </dsp:nvSpPr>
      <dsp:spPr>
        <a:xfrm>
          <a:off x="581466" y="66199"/>
          <a:ext cx="8534400" cy="50184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ПОСТОЯННАЯ ПОТРЕБНОСТЬ ПРОВЕРЯТЬ СОЦИАЛЬНЫЕ СЕТИ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05964" y="90697"/>
        <a:ext cx="8485404" cy="452844"/>
      </dsp:txXfrm>
    </dsp:sp>
    <dsp:sp modelId="{029F65D5-A4DE-4137-AF80-4AC38B67A3A3}">
      <dsp:nvSpPr>
        <dsp:cNvPr id="0" name=""/>
        <dsp:cNvSpPr/>
      </dsp:nvSpPr>
      <dsp:spPr>
        <a:xfrm>
          <a:off x="0" y="103443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6275"/>
              <a:satOff val="-710"/>
              <a:lumOff val="11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AA83C-F664-497A-B991-8B51DFE85148}">
      <dsp:nvSpPr>
        <dsp:cNvPr id="0" name=""/>
        <dsp:cNvSpPr/>
      </dsp:nvSpPr>
      <dsp:spPr>
        <a:xfrm>
          <a:off x="609600" y="783512"/>
          <a:ext cx="8534400" cy="501840"/>
        </a:xfrm>
        <a:prstGeom prst="roundRect">
          <a:avLst/>
        </a:prstGeom>
        <a:solidFill>
          <a:schemeClr val="accent1">
            <a:shade val="50000"/>
            <a:hueOff val="56275"/>
            <a:satOff val="-710"/>
            <a:lumOff val="118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МНОГО ВРЕМЕНИ ПРОВОДИТЕ В ИНТЕРНЕТЕ, ТЕРЯЕТЕ КОНТРОЛЬ ЗА ВРЕМЕНЕМ, НЕ ЗАМЕЧАЕТЕ ЕГО ТЕЧЕНИЯ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634098" y="808010"/>
        <a:ext cx="8485404" cy="452844"/>
      </dsp:txXfrm>
    </dsp:sp>
    <dsp:sp modelId="{8518C873-55EA-498E-B5BC-84DDB4A10CAD}">
      <dsp:nvSpPr>
        <dsp:cNvPr id="0" name=""/>
        <dsp:cNvSpPr/>
      </dsp:nvSpPr>
      <dsp:spPr>
        <a:xfrm>
          <a:off x="0" y="180555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2550"/>
              <a:satOff val="-1419"/>
              <a:lumOff val="23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46FF8-D52D-4D3C-A115-DE0BC7BE43C9}">
      <dsp:nvSpPr>
        <dsp:cNvPr id="0" name=""/>
        <dsp:cNvSpPr/>
      </dsp:nvSpPr>
      <dsp:spPr>
        <a:xfrm>
          <a:off x="609600" y="1554632"/>
          <a:ext cx="8534400" cy="501840"/>
        </a:xfrm>
        <a:prstGeom prst="roundRect">
          <a:avLst/>
        </a:prstGeom>
        <a:solidFill>
          <a:schemeClr val="accent1">
            <a:shade val="50000"/>
            <a:hueOff val="112550"/>
            <a:satOff val="-1419"/>
            <a:lumOff val="23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ЧЕЛОВЕКУ КОМФОРТНЕЕ ОБЩАТЬСЯ В МЕССЕНДЖЕРАХ, ЧЕМ В РЕАЛЬНОСТИ, ЛИЦОМ К ЛИЦУ</a:t>
          </a:r>
          <a:endParaRPr lang="ru-RU" sz="1400" kern="1200" dirty="0"/>
        </a:p>
      </dsp:txBody>
      <dsp:txXfrm>
        <a:off x="634098" y="1579130"/>
        <a:ext cx="8485404" cy="452844"/>
      </dsp:txXfrm>
    </dsp:sp>
    <dsp:sp modelId="{3338B5AC-A118-45C1-8C21-2B5A08A133BD}">
      <dsp:nvSpPr>
        <dsp:cNvPr id="0" name=""/>
        <dsp:cNvSpPr/>
      </dsp:nvSpPr>
      <dsp:spPr>
        <a:xfrm>
          <a:off x="0" y="257667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8825"/>
              <a:satOff val="-2129"/>
              <a:lumOff val="35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FCD3D-0497-468F-B0BA-2D01613B9B45}">
      <dsp:nvSpPr>
        <dsp:cNvPr id="0" name=""/>
        <dsp:cNvSpPr/>
      </dsp:nvSpPr>
      <dsp:spPr>
        <a:xfrm>
          <a:off x="609600" y="2325752"/>
          <a:ext cx="8534400" cy="501840"/>
        </a:xfrm>
        <a:prstGeom prst="roundRect">
          <a:avLst/>
        </a:prstGeom>
        <a:solidFill>
          <a:schemeClr val="accent1">
            <a:shade val="50000"/>
            <a:hueOff val="168825"/>
            <a:satOff val="-2129"/>
            <a:lumOff val="35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ЛЕГКО ОТКАЗЫВАЕТЕСЬ ОТ ОБЩЕНИЯ С ЧЕЛОВЕКОМ, ЕСЛИ РАДИ ЭТОГО ТРЕБУЕТСЯ ПОДСТРАИВАТЬСЯ ПОД ОСОБЕННОСТИ ЕГО ХАРАКТЕРА, ОБРАЗА ЖИЗНИ</a:t>
          </a:r>
          <a:endParaRPr lang="ru-RU" sz="1400" kern="1200" dirty="0"/>
        </a:p>
      </dsp:txBody>
      <dsp:txXfrm>
        <a:off x="634098" y="2350250"/>
        <a:ext cx="8485404" cy="452844"/>
      </dsp:txXfrm>
    </dsp:sp>
    <dsp:sp modelId="{391A226D-5B6A-41B0-A43B-FCDDAF21779D}">
      <dsp:nvSpPr>
        <dsp:cNvPr id="0" name=""/>
        <dsp:cNvSpPr/>
      </dsp:nvSpPr>
      <dsp:spPr>
        <a:xfrm>
          <a:off x="0" y="334779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8825"/>
              <a:satOff val="-2129"/>
              <a:lumOff val="35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71330-CB7B-49D6-BAA1-62048D71DC5D}">
      <dsp:nvSpPr>
        <dsp:cNvPr id="0" name=""/>
        <dsp:cNvSpPr/>
      </dsp:nvSpPr>
      <dsp:spPr>
        <a:xfrm>
          <a:off x="609600" y="3096872"/>
          <a:ext cx="8534400" cy="501840"/>
        </a:xfrm>
        <a:prstGeom prst="roundRect">
          <a:avLst/>
        </a:prstGeom>
        <a:solidFill>
          <a:schemeClr val="accent1">
            <a:shade val="50000"/>
            <a:hueOff val="168825"/>
            <a:satOff val="-2129"/>
            <a:lumOff val="35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ИСПЫТЫВАЕТЕ ЭМПАТИИ (СОПЕРЕЖИВАНИЯ)</a:t>
          </a:r>
          <a:endParaRPr lang="ru-RU" sz="1400" kern="1200" dirty="0"/>
        </a:p>
      </dsp:txBody>
      <dsp:txXfrm>
        <a:off x="634098" y="3121370"/>
        <a:ext cx="8485404" cy="452844"/>
      </dsp:txXfrm>
    </dsp:sp>
    <dsp:sp modelId="{31253E1E-ED1A-44B1-94D5-1715131E3A22}">
      <dsp:nvSpPr>
        <dsp:cNvPr id="0" name=""/>
        <dsp:cNvSpPr/>
      </dsp:nvSpPr>
      <dsp:spPr>
        <a:xfrm>
          <a:off x="0" y="411891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12550"/>
              <a:satOff val="-1419"/>
              <a:lumOff val="23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3CB58-D8E2-42FA-BC3A-441CC6DA0813}">
      <dsp:nvSpPr>
        <dsp:cNvPr id="0" name=""/>
        <dsp:cNvSpPr/>
      </dsp:nvSpPr>
      <dsp:spPr>
        <a:xfrm>
          <a:off x="609600" y="3867992"/>
          <a:ext cx="8534400" cy="501840"/>
        </a:xfrm>
        <a:prstGeom prst="roundRect">
          <a:avLst/>
        </a:prstGeom>
        <a:solidFill>
          <a:schemeClr val="accent1">
            <a:shade val="50000"/>
            <a:hueOff val="112550"/>
            <a:satOff val="-1419"/>
            <a:lumOff val="23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ЛЮДИ СТАНОВЯТСЯ ЛЕГКО ЗАМЕНИМЫ</a:t>
          </a:r>
        </a:p>
      </dsp:txBody>
      <dsp:txXfrm>
        <a:off x="634098" y="3892490"/>
        <a:ext cx="8485404" cy="452844"/>
      </dsp:txXfrm>
    </dsp:sp>
    <dsp:sp modelId="{53C80EE5-72CE-4276-9685-D245205D6EB8}">
      <dsp:nvSpPr>
        <dsp:cNvPr id="0" name=""/>
        <dsp:cNvSpPr/>
      </dsp:nvSpPr>
      <dsp:spPr>
        <a:xfrm>
          <a:off x="0" y="4890032"/>
          <a:ext cx="1219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6275"/>
              <a:satOff val="-710"/>
              <a:lumOff val="11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4CF52-C732-40A5-B531-3E76E493428F}">
      <dsp:nvSpPr>
        <dsp:cNvPr id="0" name=""/>
        <dsp:cNvSpPr/>
      </dsp:nvSpPr>
      <dsp:spPr>
        <a:xfrm>
          <a:off x="609600" y="4639112"/>
          <a:ext cx="8534400" cy="501840"/>
        </a:xfrm>
        <a:prstGeom prst="roundRect">
          <a:avLst/>
        </a:prstGeom>
        <a:solidFill>
          <a:schemeClr val="accent1">
            <a:shade val="50000"/>
            <a:hueOff val="56275"/>
            <a:satOff val="-710"/>
            <a:lumOff val="118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БЫТУ, ПОВСЕДНЕВНОЙ ЖИЗНИ ПРОИСХОДИТ МАЛО ЗАПОМИНАЮЩИХСЯ СОБЫТИЙ, НЕТ КАКИХ-ТО УВЛЕКАТЕЛЬНЫХ, ИНТЕРЕСНЫХ ДЕЛ</a:t>
          </a:r>
          <a:endParaRPr lang="ru-RU" sz="1400" kern="1200" dirty="0"/>
        </a:p>
      </dsp:txBody>
      <dsp:txXfrm>
        <a:off x="634098" y="4663610"/>
        <a:ext cx="8485404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A68A0-C6F8-4E74-9C2F-4BA4B165D4A7}">
      <dsp:nvSpPr>
        <dsp:cNvPr id="0" name=""/>
        <dsp:cNvSpPr/>
      </dsp:nvSpPr>
      <dsp:spPr>
        <a:xfrm rot="5400000">
          <a:off x="366798" y="-218222"/>
          <a:ext cx="1929572" cy="23774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Ранняя интродукция </a:t>
          </a:r>
          <a:r>
            <a:rPr lang="ru-RU" sz="2300" b="1" kern="1200" dirty="0" err="1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гаджетов</a:t>
          </a:r>
          <a:endParaRPr lang="ru-RU" sz="2300" kern="1200" dirty="0">
            <a:solidFill>
              <a:schemeClr val="bg1"/>
            </a:solidFill>
          </a:endParaRPr>
        </a:p>
      </dsp:txBody>
      <dsp:txXfrm rot="-5400000">
        <a:off x="142846" y="5730"/>
        <a:ext cx="2377476" cy="1929572"/>
      </dsp:txXfrm>
    </dsp:sp>
    <dsp:sp modelId="{C6ED3BD0-4367-478F-97A8-94A7C8E5EB0A}">
      <dsp:nvSpPr>
        <dsp:cNvPr id="0" name=""/>
        <dsp:cNvSpPr/>
      </dsp:nvSpPr>
      <dsp:spPr>
        <a:xfrm rot="5400000">
          <a:off x="5862204" y="-3155074"/>
          <a:ext cx="1254221" cy="7575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Уже в первые годы жизни дети получают доступ к экранам, что заменяет игры и живое взаимодействие</a:t>
          </a:r>
          <a:endParaRPr lang="ru-RU" sz="2300" b="1" kern="1200" dirty="0">
            <a:solidFill>
              <a:srgbClr val="002060"/>
            </a:solidFill>
          </a:endParaRPr>
        </a:p>
      </dsp:txBody>
      <dsp:txXfrm rot="-5400000">
        <a:off x="2701401" y="66955"/>
        <a:ext cx="7514602" cy="1131769"/>
      </dsp:txXfrm>
    </dsp:sp>
    <dsp:sp modelId="{BD08B732-3E80-4A6E-A140-C1C98DE599BF}">
      <dsp:nvSpPr>
        <dsp:cNvPr id="0" name=""/>
        <dsp:cNvSpPr/>
      </dsp:nvSpPr>
      <dsp:spPr>
        <a:xfrm rot="5400000">
          <a:off x="331714" y="1555679"/>
          <a:ext cx="1929572" cy="2307307"/>
        </a:xfrm>
        <a:prstGeom prst="chevron">
          <a:avLst/>
        </a:prstGeom>
        <a:solidFill>
          <a:schemeClr val="accent4">
            <a:hueOff val="-4055151"/>
            <a:satOff val="1286"/>
            <a:lumOff val="-1177"/>
            <a:alphaOff val="0"/>
          </a:schemeClr>
        </a:solidFill>
        <a:ln w="12700" cap="flat" cmpd="sng" algn="ctr">
          <a:solidFill>
            <a:schemeClr val="accent4">
              <a:hueOff val="-4055151"/>
              <a:satOff val="1286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Культура мгновенного удовлетворения</a:t>
          </a:r>
          <a:endParaRPr lang="ru-RU" sz="2300" kern="1200" dirty="0">
            <a:solidFill>
              <a:schemeClr val="bg1"/>
            </a:solidFill>
          </a:endParaRPr>
        </a:p>
      </dsp:txBody>
      <dsp:txXfrm rot="-5400000">
        <a:off x="142847" y="1744546"/>
        <a:ext cx="2307307" cy="1929572"/>
      </dsp:txXfrm>
    </dsp:sp>
    <dsp:sp modelId="{AF88F8D6-8D04-4397-A2FA-3C6CF6FE7859}">
      <dsp:nvSpPr>
        <dsp:cNvPr id="0" name=""/>
        <dsp:cNvSpPr/>
      </dsp:nvSpPr>
      <dsp:spPr>
        <a:xfrm rot="5400000">
          <a:off x="5689695" y="-1302219"/>
          <a:ext cx="1254221" cy="7347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055151"/>
              <a:satOff val="1286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Цифровая среда приучает к тому, что удовольствие и информация доступны мгновенно, снижая терпение и способность ждать</a:t>
          </a:r>
          <a:endParaRPr lang="ru-RU" sz="2300" b="1" kern="1200" dirty="0">
            <a:solidFill>
              <a:srgbClr val="002060"/>
            </a:solidFill>
          </a:endParaRPr>
        </a:p>
      </dsp:txBody>
      <dsp:txXfrm rot="-5400000">
        <a:off x="2642929" y="1805773"/>
        <a:ext cx="7286528" cy="1131769"/>
      </dsp:txXfrm>
    </dsp:sp>
    <dsp:sp modelId="{9CDD16B9-E26C-4EC7-9990-F0D8C0DFB878}">
      <dsp:nvSpPr>
        <dsp:cNvPr id="0" name=""/>
        <dsp:cNvSpPr/>
      </dsp:nvSpPr>
      <dsp:spPr>
        <a:xfrm rot="5400000">
          <a:off x="350401" y="3275811"/>
          <a:ext cx="1929572" cy="2344681"/>
        </a:xfrm>
        <a:prstGeom prst="chevron">
          <a:avLst/>
        </a:prstGeom>
        <a:solidFill>
          <a:schemeClr val="accent4">
            <a:hueOff val="-8110302"/>
            <a:satOff val="2573"/>
            <a:lumOff val="-2353"/>
            <a:alphaOff val="0"/>
          </a:schemeClr>
        </a:solidFill>
        <a:ln w="12700" cap="flat" cmpd="sng" algn="ctr">
          <a:solidFill>
            <a:schemeClr val="accent4">
              <a:hueOff val="-8110302"/>
              <a:satOff val="257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Социальные сети как замена реальным связям</a:t>
          </a:r>
          <a:endParaRPr lang="ru-RU" sz="2300" kern="1200" dirty="0">
            <a:solidFill>
              <a:schemeClr val="bg1"/>
            </a:solidFill>
          </a:endParaRPr>
        </a:p>
      </dsp:txBody>
      <dsp:txXfrm rot="-5400000">
        <a:off x="142847" y="3483365"/>
        <a:ext cx="2344681" cy="1929572"/>
      </dsp:txXfrm>
    </dsp:sp>
    <dsp:sp modelId="{CC53A023-B649-4958-AD71-B36CE4CB6E0D}">
      <dsp:nvSpPr>
        <dsp:cNvPr id="0" name=""/>
        <dsp:cNvSpPr/>
      </dsp:nvSpPr>
      <dsp:spPr>
        <a:xfrm rot="5400000">
          <a:off x="5754681" y="357885"/>
          <a:ext cx="1254221" cy="7505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110302"/>
              <a:satOff val="257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Люди предпочитают общение через чаты и социальные сети, где можно контролировать имидж, избегая неудобств реального общения</a:t>
          </a:r>
          <a:endParaRPr lang="ru-RU" sz="2300" kern="1200" dirty="0"/>
        </a:p>
      </dsp:txBody>
      <dsp:txXfrm rot="-5400000">
        <a:off x="2629201" y="3544591"/>
        <a:ext cx="7443955" cy="1131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6A933-50EA-46DD-AD97-4288215B1F8D}">
      <dsp:nvSpPr>
        <dsp:cNvPr id="0" name=""/>
        <dsp:cNvSpPr/>
      </dsp:nvSpPr>
      <dsp:spPr>
        <a:xfrm>
          <a:off x="875188" y="1585"/>
          <a:ext cx="2296556" cy="228092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Главная проблема развития цифрового аутизма – это потеря уровня интеллекта</a:t>
          </a:r>
          <a:endParaRPr lang="ru-RU" sz="1800" b="1" kern="1200" dirty="0"/>
        </a:p>
      </dsp:txBody>
      <dsp:txXfrm>
        <a:off x="1211511" y="335618"/>
        <a:ext cx="1623910" cy="1612857"/>
      </dsp:txXfrm>
    </dsp:sp>
    <dsp:sp modelId="{38740BF9-5AA0-49F1-9A63-28AB07BE0D3F}">
      <dsp:nvSpPr>
        <dsp:cNvPr id="0" name=""/>
        <dsp:cNvSpPr/>
      </dsp:nvSpPr>
      <dsp:spPr>
        <a:xfrm>
          <a:off x="1568271" y="2409963"/>
          <a:ext cx="910391" cy="910391"/>
        </a:xfrm>
        <a:prstGeom prst="mathPlus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1688943" y="2758097"/>
        <a:ext cx="669047" cy="214123"/>
      </dsp:txXfrm>
    </dsp:sp>
    <dsp:sp modelId="{99B34FE7-5E02-44C7-8CCC-D3D4653A3DC1}">
      <dsp:nvSpPr>
        <dsp:cNvPr id="0" name=""/>
        <dsp:cNvSpPr/>
      </dsp:nvSpPr>
      <dsp:spPr>
        <a:xfrm>
          <a:off x="978651" y="3447810"/>
          <a:ext cx="2089631" cy="196927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Отсутствие живого общения с людьми</a:t>
          </a:r>
          <a:endParaRPr lang="ru-RU" sz="2000" b="1" kern="1200" dirty="0"/>
        </a:p>
      </dsp:txBody>
      <dsp:txXfrm>
        <a:off x="1284670" y="3736203"/>
        <a:ext cx="1477593" cy="1392485"/>
      </dsp:txXfrm>
    </dsp:sp>
    <dsp:sp modelId="{1BB3D808-326C-4404-9D83-42776C8F21BA}">
      <dsp:nvSpPr>
        <dsp:cNvPr id="0" name=""/>
        <dsp:cNvSpPr/>
      </dsp:nvSpPr>
      <dsp:spPr>
        <a:xfrm rot="62819">
          <a:off x="3410012" y="2447337"/>
          <a:ext cx="505298" cy="583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3410025" y="2562733"/>
        <a:ext cx="353709" cy="350344"/>
      </dsp:txXfrm>
    </dsp:sp>
    <dsp:sp modelId="{8F13E61F-280F-4C7A-ACD5-32D5E27999BB}">
      <dsp:nvSpPr>
        <dsp:cNvPr id="0" name=""/>
        <dsp:cNvSpPr/>
      </dsp:nvSpPr>
      <dsp:spPr>
        <a:xfrm>
          <a:off x="4124718" y="1206779"/>
          <a:ext cx="3139281" cy="313928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ПОСЛЕДСТВИЯ ЦИФРОВОГО АУТИЗМА</a:t>
          </a:r>
          <a:endParaRPr lang="ru-RU" sz="2100" kern="1200" dirty="0"/>
        </a:p>
      </dsp:txBody>
      <dsp:txXfrm>
        <a:off x="4584455" y="1666516"/>
        <a:ext cx="2219807" cy="2219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9A56A-96F0-4030-987A-E1CBD0B926DE}">
      <dsp:nvSpPr>
        <dsp:cNvPr id="0" name=""/>
        <dsp:cNvSpPr/>
      </dsp:nvSpPr>
      <dsp:spPr>
        <a:xfrm>
          <a:off x="2740431" y="0"/>
          <a:ext cx="3510673" cy="27093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Трудности при концентрации внимания</a:t>
          </a:r>
          <a:endParaRPr lang="ru-RU" sz="1600" kern="1200" dirty="0"/>
        </a:p>
      </dsp:txBody>
      <dsp:txXfrm>
        <a:off x="3618099" y="1354667"/>
        <a:ext cx="1755337" cy="1354666"/>
      </dsp:txXfrm>
    </dsp:sp>
    <dsp:sp modelId="{965E6A70-D7FC-4325-BBBC-9CFB2E7CD4D8}">
      <dsp:nvSpPr>
        <dsp:cNvPr id="0" name=""/>
        <dsp:cNvSpPr/>
      </dsp:nvSpPr>
      <dsp:spPr>
        <a:xfrm>
          <a:off x="804938" y="2635490"/>
          <a:ext cx="3975703" cy="263192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Многозадачность</a:t>
          </a:r>
          <a:endParaRPr lang="ru-RU" sz="1800" kern="1200" dirty="0"/>
        </a:p>
      </dsp:txBody>
      <dsp:txXfrm>
        <a:off x="1798864" y="3951454"/>
        <a:ext cx="1987851" cy="1315963"/>
      </dsp:txXfrm>
    </dsp:sp>
    <dsp:sp modelId="{2137AB75-CE1F-4067-9810-21157A23A4B9}">
      <dsp:nvSpPr>
        <dsp:cNvPr id="0" name=""/>
        <dsp:cNvSpPr/>
      </dsp:nvSpPr>
      <dsp:spPr>
        <a:xfrm rot="10800000">
          <a:off x="2784620" y="2695272"/>
          <a:ext cx="3534840" cy="27093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Развитое социальное сознание</a:t>
          </a: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 </a:t>
          </a:r>
          <a:endParaRPr lang="ru-RU" sz="1600" kern="1200" dirty="0"/>
        </a:p>
      </dsp:txBody>
      <dsp:txXfrm rot="10800000">
        <a:off x="3668330" y="2695272"/>
        <a:ext cx="1767420" cy="1354666"/>
      </dsp:txXfrm>
    </dsp:sp>
    <dsp:sp modelId="{EBABD1FA-D2C6-4BC9-8E26-E9BBC574AACE}">
      <dsp:nvSpPr>
        <dsp:cNvPr id="0" name=""/>
        <dsp:cNvSpPr/>
      </dsp:nvSpPr>
      <dsp:spPr>
        <a:xfrm>
          <a:off x="4363512" y="2681210"/>
          <a:ext cx="3592874" cy="27093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Эмоциональная уязвимость</a:t>
          </a:r>
          <a:endParaRPr lang="ru-RU" sz="1600" kern="1200" dirty="0"/>
        </a:p>
      </dsp:txBody>
      <dsp:txXfrm>
        <a:off x="5261731" y="4035877"/>
        <a:ext cx="1796437" cy="1354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8C135-78FD-4A0C-AD57-A8F33E68C974}">
      <dsp:nvSpPr>
        <dsp:cNvPr id="0" name=""/>
        <dsp:cNvSpPr/>
      </dsp:nvSpPr>
      <dsp:spPr>
        <a:xfrm>
          <a:off x="0" y="694593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06A9A-FAE6-4A33-B738-6AD0017E0569}">
      <dsp:nvSpPr>
        <dsp:cNvPr id="0" name=""/>
        <dsp:cNvSpPr/>
      </dsp:nvSpPr>
      <dsp:spPr>
        <a:xfrm>
          <a:off x="406400" y="384633"/>
          <a:ext cx="568960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Снижение уровня живого общения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36662" y="414895"/>
        <a:ext cx="5629076" cy="559396"/>
      </dsp:txXfrm>
    </dsp:sp>
    <dsp:sp modelId="{478F924E-C201-462F-9D6D-16C1CA5568C4}">
      <dsp:nvSpPr>
        <dsp:cNvPr id="0" name=""/>
        <dsp:cNvSpPr/>
      </dsp:nvSpPr>
      <dsp:spPr>
        <a:xfrm>
          <a:off x="0" y="1647153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27575"/>
              <a:satOff val="643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968E4-929D-48E7-8072-BCBBF8F2CF56}">
      <dsp:nvSpPr>
        <dsp:cNvPr id="0" name=""/>
        <dsp:cNvSpPr/>
      </dsp:nvSpPr>
      <dsp:spPr>
        <a:xfrm>
          <a:off x="406400" y="1337193"/>
          <a:ext cx="5689600" cy="619920"/>
        </a:xfrm>
        <a:prstGeom prst="roundRect">
          <a:avLst/>
        </a:prstGeom>
        <a:solidFill>
          <a:schemeClr val="accent4">
            <a:hueOff val="-2027575"/>
            <a:satOff val="643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Замедление речевого развития 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36662" y="1367455"/>
        <a:ext cx="5629076" cy="559396"/>
      </dsp:txXfrm>
    </dsp:sp>
    <dsp:sp modelId="{E37AC7D9-8BF5-40F3-8D36-6568D2CB9A7E}">
      <dsp:nvSpPr>
        <dsp:cNvPr id="0" name=""/>
        <dsp:cNvSpPr/>
      </dsp:nvSpPr>
      <dsp:spPr>
        <a:xfrm>
          <a:off x="0" y="2599713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055151"/>
              <a:satOff val="1286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60509-EE69-488D-8367-457DA94949D2}">
      <dsp:nvSpPr>
        <dsp:cNvPr id="0" name=""/>
        <dsp:cNvSpPr/>
      </dsp:nvSpPr>
      <dsp:spPr>
        <a:xfrm>
          <a:off x="406400" y="2289753"/>
          <a:ext cx="5689600" cy="619920"/>
        </a:xfrm>
        <a:prstGeom prst="roundRect">
          <a:avLst/>
        </a:prstGeom>
        <a:solidFill>
          <a:schemeClr val="accent4">
            <a:hueOff val="-4055151"/>
            <a:satOff val="128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Сложности с концентрацией внимания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36662" y="2320015"/>
        <a:ext cx="5629076" cy="559396"/>
      </dsp:txXfrm>
    </dsp:sp>
    <dsp:sp modelId="{EF551D39-9345-422B-932F-51E302F4693E}">
      <dsp:nvSpPr>
        <dsp:cNvPr id="0" name=""/>
        <dsp:cNvSpPr/>
      </dsp:nvSpPr>
      <dsp:spPr>
        <a:xfrm>
          <a:off x="0" y="3552273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082726"/>
              <a:satOff val="1930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7F79D-A434-46A3-BEB3-32328E6408F0}">
      <dsp:nvSpPr>
        <dsp:cNvPr id="0" name=""/>
        <dsp:cNvSpPr/>
      </dsp:nvSpPr>
      <dsp:spPr>
        <a:xfrm>
          <a:off x="406400" y="3242313"/>
          <a:ext cx="5689600" cy="619920"/>
        </a:xfrm>
        <a:prstGeom prst="roundRect">
          <a:avLst/>
        </a:prstGeom>
        <a:solidFill>
          <a:schemeClr val="accent4">
            <a:hueOff val="-6082726"/>
            <a:satOff val="1930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Повышенная тревожность и зависимость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36662" y="3272575"/>
        <a:ext cx="5629076" cy="559396"/>
      </dsp:txXfrm>
    </dsp:sp>
    <dsp:sp modelId="{30744563-F70D-48D5-B1CB-AE37FD526761}">
      <dsp:nvSpPr>
        <dsp:cNvPr id="0" name=""/>
        <dsp:cNvSpPr/>
      </dsp:nvSpPr>
      <dsp:spPr>
        <a:xfrm>
          <a:off x="0" y="4504833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110302"/>
              <a:satOff val="257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808AE-26E4-42B9-B987-B9591E95F85E}">
      <dsp:nvSpPr>
        <dsp:cNvPr id="0" name=""/>
        <dsp:cNvSpPr/>
      </dsp:nvSpPr>
      <dsp:spPr>
        <a:xfrm>
          <a:off x="406400" y="4194873"/>
          <a:ext cx="5689600" cy="619920"/>
        </a:xfrm>
        <a:prstGeom prst="roundRect">
          <a:avLst/>
        </a:prstGeom>
        <a:solidFill>
          <a:schemeClr val="accent4">
            <a:hueOff val="-8110302"/>
            <a:satOff val="2573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Дефицит навыков решения конфликтов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36662" y="4225135"/>
        <a:ext cx="56290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64B8-5EE7-4452-B35D-93F25A2FA692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FBB3-F198-40F6-A109-079B66C76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FBB3-F198-40F6-A109-079B66C76E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FBB3-F198-40F6-A109-079B66C76E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FBB3-F198-40F6-A109-079B66C76EF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4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1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8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8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6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3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8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76E2C3E-9AC3-4B3B-9685-A4C18321A37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0C8ECB9-371D-41C4-9A87-89C988159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Lenovo\Desktop\blue-geometric-composition-paperboard-background-with-copyspace_24972-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28563"/>
            <a:ext cx="12192000" cy="6986563"/>
          </a:xfrm>
          <a:prstGeom prst="rect">
            <a:avLst/>
          </a:prstGeom>
          <a:noFill/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7BAB3B88-190D-4891-8145-C4762EF82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2848" y="1998917"/>
            <a:ext cx="6909581" cy="533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ЦИФРОВОЙ АУТИЗМ  КАК ЯВЛЕНИЕ. ЕГО ПРИЗНАКИ И ПОСЛЕДСТВИЯ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5371" y="388592"/>
            <a:ext cx="10276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Иркутской области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общеобразовательное казенное учреждение Иркутской области «Специальная (коррекционная) школа №5 г. Иркутска»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6343" y="4549950"/>
            <a:ext cx="6255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Свицкая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Васильевна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8" name="Picture 4" descr="C:\Users\Lenovo\Downloads\793c15ff-8154-4808-9f0c-ac291fbda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68" y="1320455"/>
            <a:ext cx="1864201" cy="1865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1237" y="461109"/>
            <a:ext cx="8065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АУТИЗМ У ДЕТЕЙ</a:t>
            </a:r>
            <a:b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2705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C:\Users\Lenovo\Desktop\2112.jpg"/>
          <p:cNvPicPr>
            <a:picLocks noChangeAspect="1" noChangeArrowheads="1"/>
          </p:cNvPicPr>
          <p:nvPr/>
        </p:nvPicPr>
        <p:blipFill>
          <a:blip r:embed="rId7" cstate="print"/>
          <a:srcRect t="18400" r="36872"/>
          <a:stretch>
            <a:fillRect/>
          </a:stretch>
        </p:blipFill>
        <p:spPr bwMode="auto">
          <a:xfrm>
            <a:off x="6185096" y="1645920"/>
            <a:ext cx="5772443" cy="466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ABABC2-7BFC-49D9-B031-70D98A9A97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34" b="11134"/>
          <a:stretch>
            <a:fillRect/>
          </a:stretch>
        </p:blipFill>
        <p:spPr>
          <a:xfrm>
            <a:off x="675248" y="325157"/>
            <a:ext cx="11052517" cy="60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1576" y="6007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Характерный признак цифрового аутизма - ребенок проявляет крайнюю зависимость от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 испытывает раздражение или агрессию, если у него отбирают устройство, не может сосредоточиться без видеоряда или звука, отказывается от других форм досуга. Подобное поведение формирует глубокую цифровую привязанность, отодвигая на задний план интерес к реальному миру.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35593" y="649119"/>
            <a:ext cx="4323471" cy="450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статистическим данным: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2,5 года сегодня уже у 90% детей полная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частичная задержка речи.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моменту поступления в школу: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22% детей — с головными болями,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 - с ожирением,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44% - с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вегето-сосудистой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дистонией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- с нарушениями аппетита, 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50% - с нарушениями сна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3180418A-C31A-48FD-86D2-2BE8D5ED1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7978" t="11742" r="3885" b="11742"/>
          <a:stretch>
            <a:fillRect/>
          </a:stretch>
        </p:blipFill>
        <p:spPr>
          <a:xfrm>
            <a:off x="914400" y="3179298"/>
            <a:ext cx="6063175" cy="33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BE707E2-6315-4699-9D45-E6FDB46A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95" y="4673080"/>
            <a:ext cx="10780776" cy="61328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1111348" y="1333361"/>
            <a:ext cx="10030264" cy="391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«Нужно осознать, что зависимость детей от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гаджетов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не проблема детей, </a:t>
            </a:r>
          </a:p>
          <a:p>
            <a:pPr lvl="1" algn="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проблема родителей. Ребенок общается с тем, что ему доступно, </a:t>
            </a:r>
          </a:p>
          <a:p>
            <a:pPr lvl="1" algn="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ему в руки дали мама и папа. И, если нет коммуникации с родителями, </a:t>
            </a:r>
          </a:p>
          <a:p>
            <a:pPr lvl="1" algn="r"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заменяет ее на «общение» с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гаджетом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Чётко регулировать экранное время – для детей до 5 лет не более 1 часа в день, для школьников – до 2 часов. До 2 лет нельзя давать детям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минимум из гигиенических соображений. 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Развивать альтернативные увлечения – спорт, рисование, настольные игры помогают разнообразить досуг.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Создавать условия для живого общения – семейные разговоры, чтение вслух и прогулки улучшают социальные навыки ребёнка.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Личный пример родителей – дети копируют поведение взрослых, поэтому важно самим проводить меньше времени в телефоне.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4794" y="376702"/>
            <a:ext cx="874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КОРРЕКЦИИ И РОЛЬ ВЗРОСЛЫХ В ПРЕДОТВРАЩЕНИИ ЦИФРОВОГО АУТИЗМА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blue-geometric-composition-paperboard-background-with-copyspace_24972-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-128563"/>
            <a:ext cx="12192000" cy="6986563"/>
          </a:xfrm>
          <a:prstGeom prst="rect">
            <a:avLst/>
          </a:prstGeom>
          <a:noFill/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BE707E2-6315-4699-9D45-E6FDB46A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7204" y="5095111"/>
            <a:ext cx="8804264" cy="61328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5FD788-477E-4ECD-9B48-B91E2D7A00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4258" r="4258"/>
          <a:stretch>
            <a:fillRect/>
          </a:stretch>
        </p:blipFill>
        <p:spPr>
          <a:xfrm>
            <a:off x="225085" y="1083212"/>
            <a:ext cx="6621610" cy="28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BE707E2-6315-4699-9D45-E6FDB46A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07" y="663787"/>
            <a:ext cx="10780776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АУТИЗМ - ЭТО СНИЖЕНИЕ СКЛОННОСТИ К ОБЩЕНИЮ И ОСЛАБЛЕНИЕ КОГНИТИВНЫХ ФУНКЦИЙ У СРЕДНЕСТАТИСТИЧЕСКОГО ЧЕЛОВЕКА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BAB3B88-190D-4891-8145-C4762EF82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8ADD6251-A344-4583-87FB-A8A9C2EAFF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757" b="11757"/>
          <a:stretch>
            <a:fillRect/>
          </a:stretch>
        </p:blipFill>
        <p:spPr>
          <a:xfrm>
            <a:off x="0" y="1336430"/>
            <a:ext cx="1219200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Рисунок 7"/>
          <p:cNvGraphicFramePr>
            <a:graphicFrameLocks noGrp="1"/>
          </p:cNvGraphicFramePr>
          <p:nvPr>
            <p:ph type="pic" idx="1"/>
          </p:nvPr>
        </p:nvGraphicFramePr>
        <p:xfrm>
          <a:off x="0" y="1153550"/>
          <a:ext cx="12192000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04134" y="276051"/>
            <a:ext cx="9789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РАЗВИТИЯ ЦИФРОВОГО АУТИЗМА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1575" y="1938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ПРИЧИНЫ ЯВЛЕНИЯ</a:t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878450" y="1127628"/>
          <a:ext cx="102772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705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enovo\Desktop\q90_1430252_14df53512a4ea51bdf7c21c05.jpeg"/>
          <p:cNvPicPr>
            <a:picLocks noChangeAspect="1" noChangeArrowheads="1"/>
          </p:cNvPicPr>
          <p:nvPr/>
        </p:nvPicPr>
        <p:blipFill>
          <a:blip r:embed="rId7" cstate="print"/>
          <a:srcRect l="19878" r="23388"/>
          <a:stretch>
            <a:fillRect/>
          </a:stretch>
        </p:blipFill>
        <p:spPr bwMode="auto">
          <a:xfrm>
            <a:off x="7507457" y="964725"/>
            <a:ext cx="4332850" cy="5091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330952"/>
          </a:xfrm>
        </p:spPr>
      </p:sp>
      <p:sp>
        <p:nvSpPr>
          <p:cNvPr id="5" name="Прямоугольник 4"/>
          <p:cNvSpPr/>
          <p:nvPr/>
        </p:nvSpPr>
        <p:spPr>
          <a:xfrm>
            <a:off x="2039815" y="1148697"/>
            <a:ext cx="8707901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Постоянная потребность проверять социальные сети.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Много времени проводите в интернете, теряете контроль за временем, не замечаете его течения.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Человеку комфортнее общаться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мессенджерах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в реальности, лицом к лицу.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Легко отказываетесь от общения с человеком, если ради этого требуется подстраиваться под особенности его характера, образа жизни.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Не испытываете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(сопереживания).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Люди становятся легко заменимы.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быту, повседневной жизни происходит мало запоминающихся событий, нет каких-то увлекательных, интересных дел.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4134" y="276051"/>
            <a:ext cx="9789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РАЗВИТИЯ ЦИФРОВОГО АУТИЗМА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425" y="320432"/>
            <a:ext cx="8318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АУТИЗМ У ДЕТЕЙ</a:t>
            </a:r>
            <a:b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1471" y="1074705"/>
            <a:ext cx="4445390" cy="230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Поколение Альфа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родившиеся в период с 2010 до 2020 года.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Lenovo\Desktop\gJZi53XYu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1" y="1323149"/>
            <a:ext cx="6992611" cy="43742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474633" y="3710423"/>
            <a:ext cx="4717367" cy="174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Поколение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родившиеся после 2020 года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9711" y="362635"/>
            <a:ext cx="10990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ХАРАКТЕРИСТИКИ ПОКОЛЕНИЯ АЛЬФА</a:t>
            </a:r>
            <a:b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enovo\Desktop\high-tech-children-of-today-dont-know-what-theyre-missing-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2470" y="1420105"/>
            <a:ext cx="5651017" cy="4108498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-936283" y="1143911"/>
          <a:ext cx="8800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818" y="756824"/>
            <a:ext cx="6096000" cy="21087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Гибридное сознание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стирание границ между реальным и цифровым миром, ориентация на виртуальное общение,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игры, VR, высокая адаптивность к технологиям.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Клиповое мышление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(от англ.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clip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«вырезка»)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мышления, при котором человек воспринимает информацию не целиком, а яркими фрагментами и образами.  </a:t>
            </a:r>
            <a:endParaRPr lang="ru-RU" dirty="0"/>
          </a:p>
        </p:txBody>
      </p:sp>
      <p:pic>
        <p:nvPicPr>
          <p:cNvPr id="9" name="Объект 5">
            <a:extLst>
              <a:ext uri="{FF2B5EF4-FFF2-40B4-BE49-F238E27FC236}">
                <a16:creationId xmlns:a16="http://schemas.microsoft.com/office/drawing/2014/main" id="{4D80F864-9EDF-4E2B-AE81-5FF549FED7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22" b="12522"/>
          <a:stretch>
            <a:fillRect/>
          </a:stretch>
        </p:blipFill>
        <p:spPr>
          <a:xfrm>
            <a:off x="2082018" y="2573192"/>
            <a:ext cx="9284677" cy="40597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2726" y="318254"/>
            <a:ext cx="11629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НЕКОТОРЫЕ ХАРАКТЕРИСТИКИ ПОКОЛЕНИЯ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975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289</TotalTime>
  <Words>732</Words>
  <Application>Microsoft Office PowerPoint</Application>
  <PresentationFormat>Широкоэкранный</PresentationFormat>
  <Paragraphs>75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ЦИФРОВОЙ АУТИЗМ - ЭТО СНИЖЕНИЕ СКЛОННОСТИ К ОБЩЕНИЮ И ОСЛАБЛЕНИЕ КОГНИТИВНЫХ ФУНКЦИЙ У СРЕДНЕСТАТИСТИЧЕСКОГО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свицкая</dc:creator>
  <cp:lastModifiedBy>User</cp:lastModifiedBy>
  <cp:revision>29</cp:revision>
  <dcterms:created xsi:type="dcterms:W3CDTF">2025-04-21T10:04:17Z</dcterms:created>
  <dcterms:modified xsi:type="dcterms:W3CDTF">2025-04-28T03:11:10Z</dcterms:modified>
</cp:coreProperties>
</file>