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F5E703-753B-4903-9BA0-29A6DAE09FCE}">
          <p14:sldIdLst>
            <p14:sldId id="256"/>
            <p14:sldId id="257"/>
            <p14:sldId id="258"/>
            <p14:sldId id="259"/>
            <p14:sldId id="260"/>
            <p14:sldId id="266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185B07D3-6D8D-43A6-B484-D16F926C04A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0B5A6-778D-491F-8408-E67808FC8A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A4123-B709-4C16-8768-77C1C512CD66}">
      <dgm:prSet phldrT="[Текст]" custT="1"/>
      <dgm:spPr/>
      <dgm:t>
        <a:bodyPr/>
        <a:lstStyle/>
        <a:p>
          <a:r>
            <a:rPr lang="ru-RU" sz="1600" b="1" dirty="0" smtClean="0"/>
            <a:t>Приказ о работе по профориентации</a:t>
          </a:r>
          <a:endParaRPr lang="ru-RU" sz="1600" b="1" dirty="0"/>
        </a:p>
      </dgm:t>
    </dgm:pt>
    <dgm:pt modelId="{A2A7DFDE-2703-439E-B275-07ECFCB0C9C5}" type="parTrans" cxnId="{8B62BAD1-6196-4ED9-A843-09BD608754B3}">
      <dgm:prSet/>
      <dgm:spPr/>
      <dgm:t>
        <a:bodyPr/>
        <a:lstStyle/>
        <a:p>
          <a:endParaRPr lang="ru-RU"/>
        </a:p>
      </dgm:t>
    </dgm:pt>
    <dgm:pt modelId="{A0A76E0B-ABB9-467E-A9F6-9E59D1586ABD}" type="sibTrans" cxnId="{8B62BAD1-6196-4ED9-A843-09BD608754B3}">
      <dgm:prSet/>
      <dgm:spPr/>
      <dgm:t>
        <a:bodyPr/>
        <a:lstStyle/>
        <a:p>
          <a:endParaRPr lang="ru-RU"/>
        </a:p>
      </dgm:t>
    </dgm:pt>
    <dgm:pt modelId="{6AEDB7A0-626C-41CF-A956-378961C71626}">
      <dgm:prSet phldrT="[Текст]" custT="1"/>
      <dgm:spPr/>
      <dgm:t>
        <a:bodyPr/>
        <a:lstStyle/>
        <a:p>
          <a:r>
            <a:rPr lang="ru-RU" sz="1400" b="1" dirty="0" smtClean="0"/>
            <a:t>Программа </a:t>
          </a:r>
          <a:r>
            <a:rPr lang="ru-RU" sz="1400" b="1" dirty="0" err="1" smtClean="0"/>
            <a:t>профориентационной</a:t>
          </a:r>
          <a:r>
            <a:rPr lang="ru-RU" sz="1400" b="1" dirty="0" smtClean="0"/>
            <a:t> работы</a:t>
          </a:r>
          <a:endParaRPr lang="ru-RU" sz="1400" b="1" dirty="0"/>
        </a:p>
      </dgm:t>
    </dgm:pt>
    <dgm:pt modelId="{2881357A-85BD-4C2E-960B-2B112BA0F745}" type="parTrans" cxnId="{8FE4D664-C18B-4E25-83AF-9043865C04CE}">
      <dgm:prSet/>
      <dgm:spPr/>
      <dgm:t>
        <a:bodyPr/>
        <a:lstStyle/>
        <a:p>
          <a:endParaRPr lang="ru-RU"/>
        </a:p>
      </dgm:t>
    </dgm:pt>
    <dgm:pt modelId="{ABE4EF3A-FE11-44ED-9659-A80DB1769F76}" type="sibTrans" cxnId="{8FE4D664-C18B-4E25-83AF-9043865C04CE}">
      <dgm:prSet/>
      <dgm:spPr/>
      <dgm:t>
        <a:bodyPr/>
        <a:lstStyle/>
        <a:p>
          <a:endParaRPr lang="ru-RU"/>
        </a:p>
      </dgm:t>
    </dgm:pt>
    <dgm:pt modelId="{64F8A60A-9A96-48A0-A606-BB67EE81776D}">
      <dgm:prSet phldrT="[Текст]" custT="1"/>
      <dgm:spPr/>
      <dgm:t>
        <a:bodyPr/>
        <a:lstStyle/>
        <a:p>
          <a:r>
            <a:rPr lang="ru-RU" sz="1400" b="1" dirty="0" smtClean="0"/>
            <a:t>Дорожная карта по </a:t>
          </a:r>
          <a:r>
            <a:rPr lang="ru-RU" sz="1400" b="1" dirty="0" err="1" smtClean="0"/>
            <a:t>профориентационной</a:t>
          </a:r>
          <a:r>
            <a:rPr lang="ru-RU" sz="1400" b="1" dirty="0" smtClean="0"/>
            <a:t> работе</a:t>
          </a:r>
          <a:endParaRPr lang="ru-RU" sz="1400" b="1" dirty="0"/>
        </a:p>
      </dgm:t>
    </dgm:pt>
    <dgm:pt modelId="{C27A1CB9-D486-453A-AC88-C9E431465BEC}" type="parTrans" cxnId="{AB8D2B9F-93DF-44E6-A844-F7960A0BE7E7}">
      <dgm:prSet/>
      <dgm:spPr/>
      <dgm:t>
        <a:bodyPr/>
        <a:lstStyle/>
        <a:p>
          <a:endParaRPr lang="ru-RU"/>
        </a:p>
      </dgm:t>
    </dgm:pt>
    <dgm:pt modelId="{A053B86B-0C1F-4EF8-A1CF-15313173BD69}" type="sibTrans" cxnId="{AB8D2B9F-93DF-44E6-A844-F7960A0BE7E7}">
      <dgm:prSet/>
      <dgm:spPr/>
      <dgm:t>
        <a:bodyPr/>
        <a:lstStyle/>
        <a:p>
          <a:endParaRPr lang="ru-RU"/>
        </a:p>
      </dgm:t>
    </dgm:pt>
    <dgm:pt modelId="{68531217-F7B2-4968-883A-3CAF760D96E2}">
      <dgm:prSet phldrT="[Текст]" custT="1"/>
      <dgm:spPr/>
      <dgm:t>
        <a:bodyPr/>
        <a:lstStyle/>
        <a:p>
          <a:r>
            <a:rPr lang="ru-RU" sz="1400" b="1" dirty="0" smtClean="0"/>
            <a:t>План </a:t>
          </a:r>
          <a:r>
            <a:rPr lang="ru-RU" sz="1400" b="1" dirty="0" err="1" smtClean="0"/>
            <a:t>профориентационной</a:t>
          </a:r>
          <a:r>
            <a:rPr lang="ru-RU" sz="1400" b="1" dirty="0" smtClean="0"/>
            <a:t> работы</a:t>
          </a:r>
          <a:endParaRPr lang="ru-RU" sz="1400" b="1" dirty="0"/>
        </a:p>
      </dgm:t>
    </dgm:pt>
    <dgm:pt modelId="{5F7E6B64-5598-4519-A482-DBF438C53553}" type="parTrans" cxnId="{19CA48DA-4993-4711-8ABB-AC63B6EB09AA}">
      <dgm:prSet/>
      <dgm:spPr/>
      <dgm:t>
        <a:bodyPr/>
        <a:lstStyle/>
        <a:p>
          <a:endParaRPr lang="ru-RU"/>
        </a:p>
      </dgm:t>
    </dgm:pt>
    <dgm:pt modelId="{9CD520C5-50FB-440C-AA7E-A99197015056}" type="sibTrans" cxnId="{19CA48DA-4993-4711-8ABB-AC63B6EB09AA}">
      <dgm:prSet/>
      <dgm:spPr/>
      <dgm:t>
        <a:bodyPr/>
        <a:lstStyle/>
        <a:p>
          <a:endParaRPr lang="ru-RU"/>
        </a:p>
      </dgm:t>
    </dgm:pt>
    <dgm:pt modelId="{C1681363-7E7B-4CF3-845D-233F0BF6CD1F}">
      <dgm:prSet phldrT="[Текст]" custT="1"/>
      <dgm:spPr/>
      <dgm:t>
        <a:bodyPr/>
        <a:lstStyle/>
        <a:p>
          <a:r>
            <a:rPr lang="ru-RU" sz="1400" b="1" dirty="0" smtClean="0"/>
            <a:t>Приказ о мониторинге по профессиональной ориентации школьников</a:t>
          </a:r>
          <a:endParaRPr lang="ru-RU" sz="1400" b="1" dirty="0"/>
        </a:p>
      </dgm:t>
    </dgm:pt>
    <dgm:pt modelId="{A4C75261-1CEB-4646-849F-40C9717E339E}" type="parTrans" cxnId="{4700D41B-EAB9-4127-881A-CF747C1BB831}">
      <dgm:prSet/>
      <dgm:spPr/>
      <dgm:t>
        <a:bodyPr/>
        <a:lstStyle/>
        <a:p>
          <a:endParaRPr lang="ru-RU"/>
        </a:p>
      </dgm:t>
    </dgm:pt>
    <dgm:pt modelId="{164B71EA-0C42-4D8E-B218-7891E38EFEF5}" type="sibTrans" cxnId="{4700D41B-EAB9-4127-881A-CF747C1BB831}">
      <dgm:prSet/>
      <dgm:spPr/>
      <dgm:t>
        <a:bodyPr/>
        <a:lstStyle/>
        <a:p>
          <a:endParaRPr lang="ru-RU"/>
        </a:p>
      </dgm:t>
    </dgm:pt>
    <dgm:pt modelId="{F81A0D9F-EE7B-4399-A88A-32D8A4D82154}">
      <dgm:prSet phldrT="[Текст]" custT="1"/>
      <dgm:spPr/>
      <dgm:t>
        <a:bodyPr/>
        <a:lstStyle/>
        <a:p>
          <a:r>
            <a:rPr lang="ru-RU" sz="1600" b="1" dirty="0" smtClean="0"/>
            <a:t>Положение о проведении мониторинга</a:t>
          </a:r>
          <a:endParaRPr lang="ru-RU" sz="1600" b="1" dirty="0"/>
        </a:p>
      </dgm:t>
    </dgm:pt>
    <dgm:pt modelId="{5E5B5AD8-AE57-4C7D-B52A-F8774BBCDD43}" type="parTrans" cxnId="{3C6930F1-C992-4BCE-916E-E23D78CFCA53}">
      <dgm:prSet/>
      <dgm:spPr/>
      <dgm:t>
        <a:bodyPr/>
        <a:lstStyle/>
        <a:p>
          <a:endParaRPr lang="ru-RU"/>
        </a:p>
      </dgm:t>
    </dgm:pt>
    <dgm:pt modelId="{FA6748F0-5C85-41FC-BD98-FF8834542B08}" type="sibTrans" cxnId="{3C6930F1-C992-4BCE-916E-E23D78CFCA53}">
      <dgm:prSet/>
      <dgm:spPr/>
      <dgm:t>
        <a:bodyPr/>
        <a:lstStyle/>
        <a:p>
          <a:endParaRPr lang="ru-RU"/>
        </a:p>
      </dgm:t>
    </dgm:pt>
    <dgm:pt modelId="{F7F263C7-0226-4938-8883-E2B96B4CDB1C}">
      <dgm:prSet phldrT="[Текст]" custT="1"/>
      <dgm:spPr/>
      <dgm:t>
        <a:bodyPr/>
        <a:lstStyle/>
        <a:p>
          <a:r>
            <a:rPr lang="ru-RU" sz="1600" b="1" dirty="0" smtClean="0"/>
            <a:t>Соглашение о сотрудничестве с Центром занятости населения по г. Иркутску</a:t>
          </a:r>
          <a:endParaRPr lang="ru-RU" sz="1600" b="1" dirty="0"/>
        </a:p>
      </dgm:t>
    </dgm:pt>
    <dgm:pt modelId="{C221527A-6C8E-4896-B7D8-E524ED58648A}" type="parTrans" cxnId="{2FBB7C6C-5188-4189-A71B-E0B3C305D217}">
      <dgm:prSet/>
      <dgm:spPr/>
      <dgm:t>
        <a:bodyPr/>
        <a:lstStyle/>
        <a:p>
          <a:endParaRPr lang="ru-RU"/>
        </a:p>
      </dgm:t>
    </dgm:pt>
    <dgm:pt modelId="{BCAB7018-0C89-4445-9157-056AD27992F1}" type="sibTrans" cxnId="{2FBB7C6C-5188-4189-A71B-E0B3C305D217}">
      <dgm:prSet/>
      <dgm:spPr/>
      <dgm:t>
        <a:bodyPr/>
        <a:lstStyle/>
        <a:p>
          <a:endParaRPr lang="ru-RU"/>
        </a:p>
      </dgm:t>
    </dgm:pt>
    <dgm:pt modelId="{7F725FA8-2036-40A7-8361-16E452C51839}" type="pres">
      <dgm:prSet presAssocID="{0B10B5A6-778D-491F-8408-E67808FC8A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35D7F-0EF0-4AF6-A7CF-3984428E98EC}" type="pres">
      <dgm:prSet presAssocID="{4C7A4123-B709-4C16-8768-77C1C512CD66}" presName="parentLin" presStyleCnt="0"/>
      <dgm:spPr/>
    </dgm:pt>
    <dgm:pt modelId="{B9A55D64-0537-48F4-9F70-92C4DE4EB9C5}" type="pres">
      <dgm:prSet presAssocID="{4C7A4123-B709-4C16-8768-77C1C512CD6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57B2DFB-791C-4444-B417-8B130A4B96CF}" type="pres">
      <dgm:prSet presAssocID="{4C7A4123-B709-4C16-8768-77C1C512CD6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2705E-F87F-4620-ACDD-2886C0127B16}" type="pres">
      <dgm:prSet presAssocID="{4C7A4123-B709-4C16-8768-77C1C512CD66}" presName="negativeSpace" presStyleCnt="0"/>
      <dgm:spPr/>
    </dgm:pt>
    <dgm:pt modelId="{E356C219-B128-4C45-A864-32ECAEE20830}" type="pres">
      <dgm:prSet presAssocID="{4C7A4123-B709-4C16-8768-77C1C512CD66}" presName="childText" presStyleLbl="conFgAcc1" presStyleIdx="0" presStyleCnt="7">
        <dgm:presLayoutVars>
          <dgm:bulletEnabled val="1"/>
        </dgm:presLayoutVars>
      </dgm:prSet>
      <dgm:spPr/>
    </dgm:pt>
    <dgm:pt modelId="{658C2B65-9D13-45C4-B763-2967F8877E43}" type="pres">
      <dgm:prSet presAssocID="{A0A76E0B-ABB9-467E-A9F6-9E59D1586ABD}" presName="spaceBetweenRectangles" presStyleCnt="0"/>
      <dgm:spPr/>
    </dgm:pt>
    <dgm:pt modelId="{9942A4CD-86F1-433B-8368-C950B0E6E8D1}" type="pres">
      <dgm:prSet presAssocID="{6AEDB7A0-626C-41CF-A956-378961C71626}" presName="parentLin" presStyleCnt="0"/>
      <dgm:spPr/>
    </dgm:pt>
    <dgm:pt modelId="{81BADECF-9537-4621-8071-BC5F00C871B9}" type="pres">
      <dgm:prSet presAssocID="{6AEDB7A0-626C-41CF-A956-378961C7162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4377728-1202-43FA-8F3D-A84DA53AFFA9}" type="pres">
      <dgm:prSet presAssocID="{6AEDB7A0-626C-41CF-A956-378961C716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10964-EF02-4DDA-936A-8DCFA1DE5F3C}" type="pres">
      <dgm:prSet presAssocID="{6AEDB7A0-626C-41CF-A956-378961C71626}" presName="negativeSpace" presStyleCnt="0"/>
      <dgm:spPr/>
    </dgm:pt>
    <dgm:pt modelId="{BCF41746-1551-4B72-9799-8B9891709AE1}" type="pres">
      <dgm:prSet presAssocID="{6AEDB7A0-626C-41CF-A956-378961C71626}" presName="childText" presStyleLbl="conFgAcc1" presStyleIdx="1" presStyleCnt="7">
        <dgm:presLayoutVars>
          <dgm:bulletEnabled val="1"/>
        </dgm:presLayoutVars>
      </dgm:prSet>
      <dgm:spPr/>
    </dgm:pt>
    <dgm:pt modelId="{318C13FB-C651-4D9D-911F-72B5360EB4E7}" type="pres">
      <dgm:prSet presAssocID="{ABE4EF3A-FE11-44ED-9659-A80DB1769F76}" presName="spaceBetweenRectangles" presStyleCnt="0"/>
      <dgm:spPr/>
    </dgm:pt>
    <dgm:pt modelId="{7B13AEC7-F9EF-4801-96C0-104E23B37FDE}" type="pres">
      <dgm:prSet presAssocID="{64F8A60A-9A96-48A0-A606-BB67EE81776D}" presName="parentLin" presStyleCnt="0"/>
      <dgm:spPr/>
    </dgm:pt>
    <dgm:pt modelId="{B85FC1E8-5D1A-4045-BB35-2A2D3FD9382D}" type="pres">
      <dgm:prSet presAssocID="{64F8A60A-9A96-48A0-A606-BB67EE81776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8C37372-BEE3-4B69-B033-DF8B1882AD27}" type="pres">
      <dgm:prSet presAssocID="{64F8A60A-9A96-48A0-A606-BB67EE8177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9E9E-998C-4099-91E8-388197D87BD8}" type="pres">
      <dgm:prSet presAssocID="{64F8A60A-9A96-48A0-A606-BB67EE81776D}" presName="negativeSpace" presStyleCnt="0"/>
      <dgm:spPr/>
    </dgm:pt>
    <dgm:pt modelId="{0FB95272-4D41-49FC-B9C7-056DCFB034C7}" type="pres">
      <dgm:prSet presAssocID="{64F8A60A-9A96-48A0-A606-BB67EE81776D}" presName="childText" presStyleLbl="conFgAcc1" presStyleIdx="2" presStyleCnt="7">
        <dgm:presLayoutVars>
          <dgm:bulletEnabled val="1"/>
        </dgm:presLayoutVars>
      </dgm:prSet>
      <dgm:spPr/>
    </dgm:pt>
    <dgm:pt modelId="{FA2FD481-7A01-4C2C-A0EE-DC666812B4C7}" type="pres">
      <dgm:prSet presAssocID="{A053B86B-0C1F-4EF8-A1CF-15313173BD69}" presName="spaceBetweenRectangles" presStyleCnt="0"/>
      <dgm:spPr/>
    </dgm:pt>
    <dgm:pt modelId="{0F8F2212-F248-46BE-8F20-791AE54F4CBA}" type="pres">
      <dgm:prSet presAssocID="{68531217-F7B2-4968-883A-3CAF760D96E2}" presName="parentLin" presStyleCnt="0"/>
      <dgm:spPr/>
    </dgm:pt>
    <dgm:pt modelId="{218F745D-9C4B-4496-95B2-81A2D1353D03}" type="pres">
      <dgm:prSet presAssocID="{68531217-F7B2-4968-883A-3CAF760D96E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3A83A9A-4529-4F63-BE6E-22A31C83C5E3}" type="pres">
      <dgm:prSet presAssocID="{68531217-F7B2-4968-883A-3CAF760D96E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0E5EE-35D8-42FE-863B-13DD0D790F8F}" type="pres">
      <dgm:prSet presAssocID="{68531217-F7B2-4968-883A-3CAF760D96E2}" presName="negativeSpace" presStyleCnt="0"/>
      <dgm:spPr/>
    </dgm:pt>
    <dgm:pt modelId="{1FA3D2A7-7A0B-4D1B-8EEB-63CF1381DD1C}" type="pres">
      <dgm:prSet presAssocID="{68531217-F7B2-4968-883A-3CAF760D96E2}" presName="childText" presStyleLbl="conFgAcc1" presStyleIdx="3" presStyleCnt="7">
        <dgm:presLayoutVars>
          <dgm:bulletEnabled val="1"/>
        </dgm:presLayoutVars>
      </dgm:prSet>
      <dgm:spPr/>
    </dgm:pt>
    <dgm:pt modelId="{ED57E620-20C7-4BDE-A1F6-21C103C475B7}" type="pres">
      <dgm:prSet presAssocID="{9CD520C5-50FB-440C-AA7E-A99197015056}" presName="spaceBetweenRectangles" presStyleCnt="0"/>
      <dgm:spPr/>
    </dgm:pt>
    <dgm:pt modelId="{6CBB5A8A-E8D8-4530-8BCC-D935F5999856}" type="pres">
      <dgm:prSet presAssocID="{C1681363-7E7B-4CF3-845D-233F0BF6CD1F}" presName="parentLin" presStyleCnt="0"/>
      <dgm:spPr/>
    </dgm:pt>
    <dgm:pt modelId="{C3908245-A0A3-492E-B3C9-F64515B8C720}" type="pres">
      <dgm:prSet presAssocID="{C1681363-7E7B-4CF3-845D-233F0BF6CD1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B1D3EC8-B25E-45C1-9E01-B99AE85CA50C}" type="pres">
      <dgm:prSet presAssocID="{C1681363-7E7B-4CF3-845D-233F0BF6CD1F}" presName="parentText" presStyleLbl="node1" presStyleIdx="4" presStyleCnt="7" custScaleX="103626" custScaleY="168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76627-E579-4D80-994D-D23F3F3413C7}" type="pres">
      <dgm:prSet presAssocID="{C1681363-7E7B-4CF3-845D-233F0BF6CD1F}" presName="negativeSpace" presStyleCnt="0"/>
      <dgm:spPr/>
    </dgm:pt>
    <dgm:pt modelId="{173A6830-6EFD-4766-82BC-B8A17FA539D3}" type="pres">
      <dgm:prSet presAssocID="{C1681363-7E7B-4CF3-845D-233F0BF6CD1F}" presName="childText" presStyleLbl="conFgAcc1" presStyleIdx="4" presStyleCnt="7">
        <dgm:presLayoutVars>
          <dgm:bulletEnabled val="1"/>
        </dgm:presLayoutVars>
      </dgm:prSet>
      <dgm:spPr/>
    </dgm:pt>
    <dgm:pt modelId="{FE602FFE-E4E7-4962-9F2B-C00DD795DEC4}" type="pres">
      <dgm:prSet presAssocID="{164B71EA-0C42-4D8E-B218-7891E38EFEF5}" presName="spaceBetweenRectangles" presStyleCnt="0"/>
      <dgm:spPr/>
    </dgm:pt>
    <dgm:pt modelId="{90F78CA3-9F9A-4E95-BEF6-9B167D4D6F05}" type="pres">
      <dgm:prSet presAssocID="{F81A0D9F-EE7B-4399-A88A-32D8A4D82154}" presName="parentLin" presStyleCnt="0"/>
      <dgm:spPr/>
    </dgm:pt>
    <dgm:pt modelId="{CB6DE81D-6AA2-4EEF-A873-3D011715399C}" type="pres">
      <dgm:prSet presAssocID="{F81A0D9F-EE7B-4399-A88A-32D8A4D8215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2696B70-6FDF-4CEF-B486-9A6C675E1492}" type="pres">
      <dgm:prSet presAssocID="{F81A0D9F-EE7B-4399-A88A-32D8A4D8215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D114-2289-4FF6-82E4-2718887393E6}" type="pres">
      <dgm:prSet presAssocID="{F81A0D9F-EE7B-4399-A88A-32D8A4D82154}" presName="negativeSpace" presStyleCnt="0"/>
      <dgm:spPr/>
    </dgm:pt>
    <dgm:pt modelId="{0891BB1A-0CFB-4B46-A214-A3E0DEE8B9B0}" type="pres">
      <dgm:prSet presAssocID="{F81A0D9F-EE7B-4399-A88A-32D8A4D82154}" presName="childText" presStyleLbl="conFgAcc1" presStyleIdx="5" presStyleCnt="7">
        <dgm:presLayoutVars>
          <dgm:bulletEnabled val="1"/>
        </dgm:presLayoutVars>
      </dgm:prSet>
      <dgm:spPr/>
    </dgm:pt>
    <dgm:pt modelId="{E97D2133-F754-4BFF-8E3D-8B398809BC94}" type="pres">
      <dgm:prSet presAssocID="{FA6748F0-5C85-41FC-BD98-FF8834542B08}" presName="spaceBetweenRectangles" presStyleCnt="0"/>
      <dgm:spPr/>
    </dgm:pt>
    <dgm:pt modelId="{FEF07A2C-0BB3-4809-B256-6542E77A1F83}" type="pres">
      <dgm:prSet presAssocID="{F7F263C7-0226-4938-8883-E2B96B4CDB1C}" presName="parentLin" presStyleCnt="0"/>
      <dgm:spPr/>
    </dgm:pt>
    <dgm:pt modelId="{9B60D86B-9229-4B32-98AD-3F9EA2266A27}" type="pres">
      <dgm:prSet presAssocID="{F7F263C7-0226-4938-8883-E2B96B4CDB1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661A67B-FF19-4AE1-90B4-D65A38290F47}" type="pres">
      <dgm:prSet presAssocID="{F7F263C7-0226-4938-8883-E2B96B4CDB1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C8F8-914E-46AB-B128-6AE4735AB74C}" type="pres">
      <dgm:prSet presAssocID="{F7F263C7-0226-4938-8883-E2B96B4CDB1C}" presName="negativeSpace" presStyleCnt="0"/>
      <dgm:spPr/>
    </dgm:pt>
    <dgm:pt modelId="{C6BC7E6E-1025-4DAF-BC89-F0EBCBDE63A6}" type="pres">
      <dgm:prSet presAssocID="{F7F263C7-0226-4938-8883-E2B96B4CDB1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87A92D4-DBDA-48B7-BBDD-C8A4770FB24E}" type="presOf" srcId="{F7F263C7-0226-4938-8883-E2B96B4CDB1C}" destId="{9B60D86B-9229-4B32-98AD-3F9EA2266A27}" srcOrd="0" destOrd="0" presId="urn:microsoft.com/office/officeart/2005/8/layout/list1"/>
    <dgm:cxn modelId="{A047B9B2-F68C-401B-AB67-F87DD085D3B3}" type="presOf" srcId="{4C7A4123-B709-4C16-8768-77C1C512CD66}" destId="{357B2DFB-791C-4444-B417-8B130A4B96CF}" srcOrd="1" destOrd="0" presId="urn:microsoft.com/office/officeart/2005/8/layout/list1"/>
    <dgm:cxn modelId="{B28FFAF2-EDB7-40D3-AC6D-D4CF8845AEBC}" type="presOf" srcId="{0B10B5A6-778D-491F-8408-E67808FC8A40}" destId="{7F725FA8-2036-40A7-8361-16E452C51839}" srcOrd="0" destOrd="0" presId="urn:microsoft.com/office/officeart/2005/8/layout/list1"/>
    <dgm:cxn modelId="{8B62BAD1-6196-4ED9-A843-09BD608754B3}" srcId="{0B10B5A6-778D-491F-8408-E67808FC8A40}" destId="{4C7A4123-B709-4C16-8768-77C1C512CD66}" srcOrd="0" destOrd="0" parTransId="{A2A7DFDE-2703-439E-B275-07ECFCB0C9C5}" sibTransId="{A0A76E0B-ABB9-467E-A9F6-9E59D1586ABD}"/>
    <dgm:cxn modelId="{1C5E7A76-2307-4DBC-B941-C7EC31F805BC}" type="presOf" srcId="{C1681363-7E7B-4CF3-845D-233F0BF6CD1F}" destId="{C3908245-A0A3-492E-B3C9-F64515B8C720}" srcOrd="0" destOrd="0" presId="urn:microsoft.com/office/officeart/2005/8/layout/list1"/>
    <dgm:cxn modelId="{29968358-678B-418A-8161-87190B58508A}" type="presOf" srcId="{F81A0D9F-EE7B-4399-A88A-32D8A4D82154}" destId="{F2696B70-6FDF-4CEF-B486-9A6C675E1492}" srcOrd="1" destOrd="0" presId="urn:microsoft.com/office/officeart/2005/8/layout/list1"/>
    <dgm:cxn modelId="{04785458-D06D-4BF1-9467-422595FA6741}" type="presOf" srcId="{64F8A60A-9A96-48A0-A606-BB67EE81776D}" destId="{C8C37372-BEE3-4B69-B033-DF8B1882AD27}" srcOrd="1" destOrd="0" presId="urn:microsoft.com/office/officeart/2005/8/layout/list1"/>
    <dgm:cxn modelId="{8363AE3F-6E6A-4756-AF26-65001E6BE1BA}" type="presOf" srcId="{68531217-F7B2-4968-883A-3CAF760D96E2}" destId="{83A83A9A-4529-4F63-BE6E-22A31C83C5E3}" srcOrd="1" destOrd="0" presId="urn:microsoft.com/office/officeart/2005/8/layout/list1"/>
    <dgm:cxn modelId="{8FE4D664-C18B-4E25-83AF-9043865C04CE}" srcId="{0B10B5A6-778D-491F-8408-E67808FC8A40}" destId="{6AEDB7A0-626C-41CF-A956-378961C71626}" srcOrd="1" destOrd="0" parTransId="{2881357A-85BD-4C2E-960B-2B112BA0F745}" sibTransId="{ABE4EF3A-FE11-44ED-9659-A80DB1769F76}"/>
    <dgm:cxn modelId="{C75F6156-37D6-41A1-BC4D-DCA56CB7CC0A}" type="presOf" srcId="{6AEDB7A0-626C-41CF-A956-378961C71626}" destId="{A4377728-1202-43FA-8F3D-A84DA53AFFA9}" srcOrd="1" destOrd="0" presId="urn:microsoft.com/office/officeart/2005/8/layout/list1"/>
    <dgm:cxn modelId="{41266531-3453-4BF8-8278-1F54363A3795}" type="presOf" srcId="{4C7A4123-B709-4C16-8768-77C1C512CD66}" destId="{B9A55D64-0537-48F4-9F70-92C4DE4EB9C5}" srcOrd="0" destOrd="0" presId="urn:microsoft.com/office/officeart/2005/8/layout/list1"/>
    <dgm:cxn modelId="{15BA6680-4945-4A78-8985-78E378E381B4}" type="presOf" srcId="{F7F263C7-0226-4938-8883-E2B96B4CDB1C}" destId="{4661A67B-FF19-4AE1-90B4-D65A38290F47}" srcOrd="1" destOrd="0" presId="urn:microsoft.com/office/officeart/2005/8/layout/list1"/>
    <dgm:cxn modelId="{19CA48DA-4993-4711-8ABB-AC63B6EB09AA}" srcId="{0B10B5A6-778D-491F-8408-E67808FC8A40}" destId="{68531217-F7B2-4968-883A-3CAF760D96E2}" srcOrd="3" destOrd="0" parTransId="{5F7E6B64-5598-4519-A482-DBF438C53553}" sibTransId="{9CD520C5-50FB-440C-AA7E-A99197015056}"/>
    <dgm:cxn modelId="{B37B96F0-9C01-417E-8DD5-C4DB63015B80}" type="presOf" srcId="{F81A0D9F-EE7B-4399-A88A-32D8A4D82154}" destId="{CB6DE81D-6AA2-4EEF-A873-3D011715399C}" srcOrd="0" destOrd="0" presId="urn:microsoft.com/office/officeart/2005/8/layout/list1"/>
    <dgm:cxn modelId="{4700D41B-EAB9-4127-881A-CF747C1BB831}" srcId="{0B10B5A6-778D-491F-8408-E67808FC8A40}" destId="{C1681363-7E7B-4CF3-845D-233F0BF6CD1F}" srcOrd="4" destOrd="0" parTransId="{A4C75261-1CEB-4646-849F-40C9717E339E}" sibTransId="{164B71EA-0C42-4D8E-B218-7891E38EFEF5}"/>
    <dgm:cxn modelId="{9E7CB4AE-CCEB-4AB7-8DE0-FA0973E49CA8}" type="presOf" srcId="{68531217-F7B2-4968-883A-3CAF760D96E2}" destId="{218F745D-9C4B-4496-95B2-81A2D1353D03}" srcOrd="0" destOrd="0" presId="urn:microsoft.com/office/officeart/2005/8/layout/list1"/>
    <dgm:cxn modelId="{F63F3594-CC23-42A7-924A-C0B7C3B84685}" type="presOf" srcId="{6AEDB7A0-626C-41CF-A956-378961C71626}" destId="{81BADECF-9537-4621-8071-BC5F00C871B9}" srcOrd="0" destOrd="0" presId="urn:microsoft.com/office/officeart/2005/8/layout/list1"/>
    <dgm:cxn modelId="{3762A6E3-7189-4D06-A30E-9BDA5D5AF929}" type="presOf" srcId="{C1681363-7E7B-4CF3-845D-233F0BF6CD1F}" destId="{AB1D3EC8-B25E-45C1-9E01-B99AE85CA50C}" srcOrd="1" destOrd="0" presId="urn:microsoft.com/office/officeart/2005/8/layout/list1"/>
    <dgm:cxn modelId="{2FBB7C6C-5188-4189-A71B-E0B3C305D217}" srcId="{0B10B5A6-778D-491F-8408-E67808FC8A40}" destId="{F7F263C7-0226-4938-8883-E2B96B4CDB1C}" srcOrd="6" destOrd="0" parTransId="{C221527A-6C8E-4896-B7D8-E524ED58648A}" sibTransId="{BCAB7018-0C89-4445-9157-056AD27992F1}"/>
    <dgm:cxn modelId="{3C6930F1-C992-4BCE-916E-E23D78CFCA53}" srcId="{0B10B5A6-778D-491F-8408-E67808FC8A40}" destId="{F81A0D9F-EE7B-4399-A88A-32D8A4D82154}" srcOrd="5" destOrd="0" parTransId="{5E5B5AD8-AE57-4C7D-B52A-F8774BBCDD43}" sibTransId="{FA6748F0-5C85-41FC-BD98-FF8834542B08}"/>
    <dgm:cxn modelId="{AB8D2B9F-93DF-44E6-A844-F7960A0BE7E7}" srcId="{0B10B5A6-778D-491F-8408-E67808FC8A40}" destId="{64F8A60A-9A96-48A0-A606-BB67EE81776D}" srcOrd="2" destOrd="0" parTransId="{C27A1CB9-D486-453A-AC88-C9E431465BEC}" sibTransId="{A053B86B-0C1F-4EF8-A1CF-15313173BD69}"/>
    <dgm:cxn modelId="{3E0AC7AA-A784-44C0-93C8-79CCBB4F0811}" type="presOf" srcId="{64F8A60A-9A96-48A0-A606-BB67EE81776D}" destId="{B85FC1E8-5D1A-4045-BB35-2A2D3FD9382D}" srcOrd="0" destOrd="0" presId="urn:microsoft.com/office/officeart/2005/8/layout/list1"/>
    <dgm:cxn modelId="{49B2B644-06D3-4240-BBDE-7703EE19FFD3}" type="presParOf" srcId="{7F725FA8-2036-40A7-8361-16E452C51839}" destId="{35335D7F-0EF0-4AF6-A7CF-3984428E98EC}" srcOrd="0" destOrd="0" presId="urn:microsoft.com/office/officeart/2005/8/layout/list1"/>
    <dgm:cxn modelId="{128E95C4-05FD-4623-A892-E0DB02D8693F}" type="presParOf" srcId="{35335D7F-0EF0-4AF6-A7CF-3984428E98EC}" destId="{B9A55D64-0537-48F4-9F70-92C4DE4EB9C5}" srcOrd="0" destOrd="0" presId="urn:microsoft.com/office/officeart/2005/8/layout/list1"/>
    <dgm:cxn modelId="{0E609482-C5C7-4BF3-BC4D-B157ED8DD562}" type="presParOf" srcId="{35335D7F-0EF0-4AF6-A7CF-3984428E98EC}" destId="{357B2DFB-791C-4444-B417-8B130A4B96CF}" srcOrd="1" destOrd="0" presId="urn:microsoft.com/office/officeart/2005/8/layout/list1"/>
    <dgm:cxn modelId="{E69AC0F2-06FE-47CD-B852-D7DFBB269A4C}" type="presParOf" srcId="{7F725FA8-2036-40A7-8361-16E452C51839}" destId="{34F2705E-F87F-4620-ACDD-2886C0127B16}" srcOrd="1" destOrd="0" presId="urn:microsoft.com/office/officeart/2005/8/layout/list1"/>
    <dgm:cxn modelId="{BA523F6E-98BA-4B1C-BD37-851A1387B7C8}" type="presParOf" srcId="{7F725FA8-2036-40A7-8361-16E452C51839}" destId="{E356C219-B128-4C45-A864-32ECAEE20830}" srcOrd="2" destOrd="0" presId="urn:microsoft.com/office/officeart/2005/8/layout/list1"/>
    <dgm:cxn modelId="{A86CB8FE-56BC-41C8-8BE7-104DD3667597}" type="presParOf" srcId="{7F725FA8-2036-40A7-8361-16E452C51839}" destId="{658C2B65-9D13-45C4-B763-2967F8877E43}" srcOrd="3" destOrd="0" presId="urn:microsoft.com/office/officeart/2005/8/layout/list1"/>
    <dgm:cxn modelId="{78B141F1-85B7-4A17-B366-9FF8CAA357F5}" type="presParOf" srcId="{7F725FA8-2036-40A7-8361-16E452C51839}" destId="{9942A4CD-86F1-433B-8368-C950B0E6E8D1}" srcOrd="4" destOrd="0" presId="urn:microsoft.com/office/officeart/2005/8/layout/list1"/>
    <dgm:cxn modelId="{C8A19A27-D038-4491-A931-A55510E9E905}" type="presParOf" srcId="{9942A4CD-86F1-433B-8368-C950B0E6E8D1}" destId="{81BADECF-9537-4621-8071-BC5F00C871B9}" srcOrd="0" destOrd="0" presId="urn:microsoft.com/office/officeart/2005/8/layout/list1"/>
    <dgm:cxn modelId="{F3AF94FB-1992-4F59-A8D6-79FFFC23F4E0}" type="presParOf" srcId="{9942A4CD-86F1-433B-8368-C950B0E6E8D1}" destId="{A4377728-1202-43FA-8F3D-A84DA53AFFA9}" srcOrd="1" destOrd="0" presId="urn:microsoft.com/office/officeart/2005/8/layout/list1"/>
    <dgm:cxn modelId="{C4DBDFC5-C0CE-4D2A-91E1-83BCBA98D127}" type="presParOf" srcId="{7F725FA8-2036-40A7-8361-16E452C51839}" destId="{4A410964-EF02-4DDA-936A-8DCFA1DE5F3C}" srcOrd="5" destOrd="0" presId="urn:microsoft.com/office/officeart/2005/8/layout/list1"/>
    <dgm:cxn modelId="{DF435B0B-B982-488D-A01E-E106BD25A019}" type="presParOf" srcId="{7F725FA8-2036-40A7-8361-16E452C51839}" destId="{BCF41746-1551-4B72-9799-8B9891709AE1}" srcOrd="6" destOrd="0" presId="urn:microsoft.com/office/officeart/2005/8/layout/list1"/>
    <dgm:cxn modelId="{9E2D8DAC-6EDF-4443-81C1-07E4B2EC9DEA}" type="presParOf" srcId="{7F725FA8-2036-40A7-8361-16E452C51839}" destId="{318C13FB-C651-4D9D-911F-72B5360EB4E7}" srcOrd="7" destOrd="0" presId="urn:microsoft.com/office/officeart/2005/8/layout/list1"/>
    <dgm:cxn modelId="{F574B034-280E-4EF6-B320-42E15564A150}" type="presParOf" srcId="{7F725FA8-2036-40A7-8361-16E452C51839}" destId="{7B13AEC7-F9EF-4801-96C0-104E23B37FDE}" srcOrd="8" destOrd="0" presId="urn:microsoft.com/office/officeart/2005/8/layout/list1"/>
    <dgm:cxn modelId="{74C3B1E1-DD9F-4177-917B-C6D7AFE6C4E8}" type="presParOf" srcId="{7B13AEC7-F9EF-4801-96C0-104E23B37FDE}" destId="{B85FC1E8-5D1A-4045-BB35-2A2D3FD9382D}" srcOrd="0" destOrd="0" presId="urn:microsoft.com/office/officeart/2005/8/layout/list1"/>
    <dgm:cxn modelId="{295D0048-C4AA-4421-AA0C-AB9A059B2109}" type="presParOf" srcId="{7B13AEC7-F9EF-4801-96C0-104E23B37FDE}" destId="{C8C37372-BEE3-4B69-B033-DF8B1882AD27}" srcOrd="1" destOrd="0" presId="urn:microsoft.com/office/officeart/2005/8/layout/list1"/>
    <dgm:cxn modelId="{1665E714-7CB9-424B-A32A-86CED05AF1FE}" type="presParOf" srcId="{7F725FA8-2036-40A7-8361-16E452C51839}" destId="{3EEF9E9E-998C-4099-91E8-388197D87BD8}" srcOrd="9" destOrd="0" presId="urn:microsoft.com/office/officeart/2005/8/layout/list1"/>
    <dgm:cxn modelId="{63B17B17-D673-4860-9AC4-6A91DA6DFBCE}" type="presParOf" srcId="{7F725FA8-2036-40A7-8361-16E452C51839}" destId="{0FB95272-4D41-49FC-B9C7-056DCFB034C7}" srcOrd="10" destOrd="0" presId="urn:microsoft.com/office/officeart/2005/8/layout/list1"/>
    <dgm:cxn modelId="{2DEEEEF5-109F-4087-B51F-CA9FE83443DF}" type="presParOf" srcId="{7F725FA8-2036-40A7-8361-16E452C51839}" destId="{FA2FD481-7A01-4C2C-A0EE-DC666812B4C7}" srcOrd="11" destOrd="0" presId="urn:microsoft.com/office/officeart/2005/8/layout/list1"/>
    <dgm:cxn modelId="{01BEF15D-18AA-4E0D-B545-430C085A5874}" type="presParOf" srcId="{7F725FA8-2036-40A7-8361-16E452C51839}" destId="{0F8F2212-F248-46BE-8F20-791AE54F4CBA}" srcOrd="12" destOrd="0" presId="urn:microsoft.com/office/officeart/2005/8/layout/list1"/>
    <dgm:cxn modelId="{27A21630-A1D0-49FA-82D1-322A74C650A7}" type="presParOf" srcId="{0F8F2212-F248-46BE-8F20-791AE54F4CBA}" destId="{218F745D-9C4B-4496-95B2-81A2D1353D03}" srcOrd="0" destOrd="0" presId="urn:microsoft.com/office/officeart/2005/8/layout/list1"/>
    <dgm:cxn modelId="{DA4A4DC8-3B99-4FC2-A640-CE65ACDE4FA3}" type="presParOf" srcId="{0F8F2212-F248-46BE-8F20-791AE54F4CBA}" destId="{83A83A9A-4529-4F63-BE6E-22A31C83C5E3}" srcOrd="1" destOrd="0" presId="urn:microsoft.com/office/officeart/2005/8/layout/list1"/>
    <dgm:cxn modelId="{99BAF3F9-198F-4BF8-A4A2-19F1E9CEFCF5}" type="presParOf" srcId="{7F725FA8-2036-40A7-8361-16E452C51839}" destId="{8530E5EE-35D8-42FE-863B-13DD0D790F8F}" srcOrd="13" destOrd="0" presId="urn:microsoft.com/office/officeart/2005/8/layout/list1"/>
    <dgm:cxn modelId="{2400F18F-6FC1-4D02-AC7B-7A982CF4A334}" type="presParOf" srcId="{7F725FA8-2036-40A7-8361-16E452C51839}" destId="{1FA3D2A7-7A0B-4D1B-8EEB-63CF1381DD1C}" srcOrd="14" destOrd="0" presId="urn:microsoft.com/office/officeart/2005/8/layout/list1"/>
    <dgm:cxn modelId="{211858D4-C5E9-4A6F-99B6-84D551497194}" type="presParOf" srcId="{7F725FA8-2036-40A7-8361-16E452C51839}" destId="{ED57E620-20C7-4BDE-A1F6-21C103C475B7}" srcOrd="15" destOrd="0" presId="urn:microsoft.com/office/officeart/2005/8/layout/list1"/>
    <dgm:cxn modelId="{F59E8615-9897-4882-9526-925C42BE33D3}" type="presParOf" srcId="{7F725FA8-2036-40A7-8361-16E452C51839}" destId="{6CBB5A8A-E8D8-4530-8BCC-D935F5999856}" srcOrd="16" destOrd="0" presId="urn:microsoft.com/office/officeart/2005/8/layout/list1"/>
    <dgm:cxn modelId="{005444A1-C8FF-454F-A24C-82096A6F77BE}" type="presParOf" srcId="{6CBB5A8A-E8D8-4530-8BCC-D935F5999856}" destId="{C3908245-A0A3-492E-B3C9-F64515B8C720}" srcOrd="0" destOrd="0" presId="urn:microsoft.com/office/officeart/2005/8/layout/list1"/>
    <dgm:cxn modelId="{7446E21B-55CE-4601-9569-7455201D5B1F}" type="presParOf" srcId="{6CBB5A8A-E8D8-4530-8BCC-D935F5999856}" destId="{AB1D3EC8-B25E-45C1-9E01-B99AE85CA50C}" srcOrd="1" destOrd="0" presId="urn:microsoft.com/office/officeart/2005/8/layout/list1"/>
    <dgm:cxn modelId="{3654E807-813C-4565-86DE-3B781185B6CD}" type="presParOf" srcId="{7F725FA8-2036-40A7-8361-16E452C51839}" destId="{F0076627-E579-4D80-994D-D23F3F3413C7}" srcOrd="17" destOrd="0" presId="urn:microsoft.com/office/officeart/2005/8/layout/list1"/>
    <dgm:cxn modelId="{8031B987-A626-45DD-8905-F22EF673F0F4}" type="presParOf" srcId="{7F725FA8-2036-40A7-8361-16E452C51839}" destId="{173A6830-6EFD-4766-82BC-B8A17FA539D3}" srcOrd="18" destOrd="0" presId="urn:microsoft.com/office/officeart/2005/8/layout/list1"/>
    <dgm:cxn modelId="{BB74DCF6-7747-4498-A864-D94B113074F6}" type="presParOf" srcId="{7F725FA8-2036-40A7-8361-16E452C51839}" destId="{FE602FFE-E4E7-4962-9F2B-C00DD795DEC4}" srcOrd="19" destOrd="0" presId="urn:microsoft.com/office/officeart/2005/8/layout/list1"/>
    <dgm:cxn modelId="{37B94084-46BE-494D-B8E7-7A26208F512A}" type="presParOf" srcId="{7F725FA8-2036-40A7-8361-16E452C51839}" destId="{90F78CA3-9F9A-4E95-BEF6-9B167D4D6F05}" srcOrd="20" destOrd="0" presId="urn:microsoft.com/office/officeart/2005/8/layout/list1"/>
    <dgm:cxn modelId="{CF5AD834-AF2D-4F2A-A731-624F3CC23DFD}" type="presParOf" srcId="{90F78CA3-9F9A-4E95-BEF6-9B167D4D6F05}" destId="{CB6DE81D-6AA2-4EEF-A873-3D011715399C}" srcOrd="0" destOrd="0" presId="urn:microsoft.com/office/officeart/2005/8/layout/list1"/>
    <dgm:cxn modelId="{2D21728B-214E-4612-AF6A-6E3349E869DE}" type="presParOf" srcId="{90F78CA3-9F9A-4E95-BEF6-9B167D4D6F05}" destId="{F2696B70-6FDF-4CEF-B486-9A6C675E1492}" srcOrd="1" destOrd="0" presId="urn:microsoft.com/office/officeart/2005/8/layout/list1"/>
    <dgm:cxn modelId="{5D73970C-FC83-4EB7-9E2E-5C0B1059128C}" type="presParOf" srcId="{7F725FA8-2036-40A7-8361-16E452C51839}" destId="{94A8D114-2289-4FF6-82E4-2718887393E6}" srcOrd="21" destOrd="0" presId="urn:microsoft.com/office/officeart/2005/8/layout/list1"/>
    <dgm:cxn modelId="{9614D3D7-665D-4664-92C9-097D60AF6DD3}" type="presParOf" srcId="{7F725FA8-2036-40A7-8361-16E452C51839}" destId="{0891BB1A-0CFB-4B46-A214-A3E0DEE8B9B0}" srcOrd="22" destOrd="0" presId="urn:microsoft.com/office/officeart/2005/8/layout/list1"/>
    <dgm:cxn modelId="{FF83034E-5536-4CEB-9C0C-D75FEF9DF30D}" type="presParOf" srcId="{7F725FA8-2036-40A7-8361-16E452C51839}" destId="{E97D2133-F754-4BFF-8E3D-8B398809BC94}" srcOrd="23" destOrd="0" presId="urn:microsoft.com/office/officeart/2005/8/layout/list1"/>
    <dgm:cxn modelId="{7CD81F6B-8E8F-4E95-A490-EF17B6D5BA26}" type="presParOf" srcId="{7F725FA8-2036-40A7-8361-16E452C51839}" destId="{FEF07A2C-0BB3-4809-B256-6542E77A1F83}" srcOrd="24" destOrd="0" presId="urn:microsoft.com/office/officeart/2005/8/layout/list1"/>
    <dgm:cxn modelId="{F7DAE401-C595-423F-A138-7884246DE012}" type="presParOf" srcId="{FEF07A2C-0BB3-4809-B256-6542E77A1F83}" destId="{9B60D86B-9229-4B32-98AD-3F9EA2266A27}" srcOrd="0" destOrd="0" presId="urn:microsoft.com/office/officeart/2005/8/layout/list1"/>
    <dgm:cxn modelId="{B154303C-6F02-47F7-9527-2321C3CA7AFD}" type="presParOf" srcId="{FEF07A2C-0BB3-4809-B256-6542E77A1F83}" destId="{4661A67B-FF19-4AE1-90B4-D65A38290F47}" srcOrd="1" destOrd="0" presId="urn:microsoft.com/office/officeart/2005/8/layout/list1"/>
    <dgm:cxn modelId="{25BB8E60-D123-4ED6-A783-88D059DB49C2}" type="presParOf" srcId="{7F725FA8-2036-40A7-8361-16E452C51839}" destId="{F7C4C8F8-914E-46AB-B128-6AE4735AB74C}" srcOrd="25" destOrd="0" presId="urn:microsoft.com/office/officeart/2005/8/layout/list1"/>
    <dgm:cxn modelId="{0F334E76-D994-4F77-B8FF-D68CF355C51A}" type="presParOf" srcId="{7F725FA8-2036-40A7-8361-16E452C51839}" destId="{C6BC7E6E-1025-4DAF-BC89-F0EBCBDE63A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5E9E8-02F1-4953-84A6-0CD6AD84264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80BB44-E267-4D22-AAF6-261D6A16939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Оказание помощи в индивидуальном выборе профессии</a:t>
          </a:r>
          <a:endParaRPr lang="ru-RU" b="1" dirty="0">
            <a:solidFill>
              <a:srgbClr val="C00000"/>
            </a:solidFill>
          </a:endParaRPr>
        </a:p>
      </dgm:t>
    </dgm:pt>
    <dgm:pt modelId="{FD0F20C1-7A49-4DBD-8A95-4099FD251575}" type="parTrans" cxnId="{312006D8-8E05-4ECB-A906-0C603BE55E02}">
      <dgm:prSet/>
      <dgm:spPr/>
      <dgm:t>
        <a:bodyPr/>
        <a:lstStyle/>
        <a:p>
          <a:endParaRPr lang="ru-RU"/>
        </a:p>
      </dgm:t>
    </dgm:pt>
    <dgm:pt modelId="{C8AA785C-EB60-4E24-822D-4E58AE186229}" type="sibTrans" cxnId="{312006D8-8E05-4ECB-A906-0C603BE55E02}">
      <dgm:prSet/>
      <dgm:spPr/>
      <dgm:t>
        <a:bodyPr/>
        <a:lstStyle/>
        <a:p>
          <a:endParaRPr lang="ru-RU"/>
        </a:p>
      </dgm:t>
    </dgm:pt>
    <dgm:pt modelId="{5A349EAA-91D5-4B51-B142-EF683D8EFF6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Профессиональное самоопределение и трудоустройство</a:t>
          </a:r>
          <a:endParaRPr lang="ru-RU" b="1" dirty="0">
            <a:solidFill>
              <a:srgbClr val="C00000"/>
            </a:solidFill>
          </a:endParaRPr>
        </a:p>
      </dgm:t>
    </dgm:pt>
    <dgm:pt modelId="{FDEB3C2F-54F4-4B76-A548-13269E4D0753}" type="parTrans" cxnId="{8A075851-475B-4DB4-9041-98D81FF006CD}">
      <dgm:prSet/>
      <dgm:spPr/>
      <dgm:t>
        <a:bodyPr/>
        <a:lstStyle/>
        <a:p>
          <a:endParaRPr lang="ru-RU"/>
        </a:p>
      </dgm:t>
    </dgm:pt>
    <dgm:pt modelId="{1FF849E3-A392-44FF-8E0C-345A2FB605B2}" type="sibTrans" cxnId="{8A075851-475B-4DB4-9041-98D81FF006CD}">
      <dgm:prSet/>
      <dgm:spPr/>
      <dgm:t>
        <a:bodyPr/>
        <a:lstStyle/>
        <a:p>
          <a:endParaRPr lang="ru-RU"/>
        </a:p>
      </dgm:t>
    </dgm:pt>
    <dgm:pt modelId="{B9DA70CD-0B95-4AE8-9095-D14276C6274C}" type="pres">
      <dgm:prSet presAssocID="{4C25E9E8-02F1-4953-84A6-0CD6AD842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4FA7A-4182-4BDD-A7A6-14CE11E925CF}" type="pres">
      <dgm:prSet presAssocID="{5E80BB44-E267-4D22-AAF6-261D6A16939B}" presName="composite" presStyleCnt="0"/>
      <dgm:spPr/>
    </dgm:pt>
    <dgm:pt modelId="{2D5E6E83-6A63-448C-94B1-B9C84DE95913}" type="pres">
      <dgm:prSet presAssocID="{5E80BB44-E267-4D22-AAF6-261D6A16939B}" presName="rect1" presStyleLbl="trAlignAcc1" presStyleIdx="0" presStyleCnt="2" custScaleX="139165" custLinFactNeighborX="31195" custLinFactNeighborY="-3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A103-750E-4FCE-A8C3-820AE07353E3}" type="pres">
      <dgm:prSet presAssocID="{5E80BB44-E267-4D22-AAF6-261D6A16939B}" presName="rect2" presStyleLbl="fgImgPlace1" presStyleIdx="0" presStyleCnt="2" custScaleX="283475" custScaleY="147569" custLinFactX="-99953" custLinFactNeighborX="-100000" custLinFactNeighborY="13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B63D0053-1AAD-4349-83CE-821B69E76777}" type="pres">
      <dgm:prSet presAssocID="{C8AA785C-EB60-4E24-822D-4E58AE186229}" presName="sibTrans" presStyleCnt="0"/>
      <dgm:spPr/>
    </dgm:pt>
    <dgm:pt modelId="{1EA6A391-9567-435D-A29F-0B07A74331AD}" type="pres">
      <dgm:prSet presAssocID="{5A349EAA-91D5-4B51-B142-EF683D8EFF67}" presName="composite" presStyleCnt="0"/>
      <dgm:spPr/>
    </dgm:pt>
    <dgm:pt modelId="{516D96D2-CEEE-4868-93EF-7D45881DD075}" type="pres">
      <dgm:prSet presAssocID="{5A349EAA-91D5-4B51-B142-EF683D8EFF67}" presName="rect1" presStyleLbl="trAlignAcc1" presStyleIdx="1" presStyleCnt="2" custScaleX="139433" custLinFactNeighborX="31930" custLinFactNeighborY="-2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33606-BADE-4638-876F-D2DB4B3E8ED9}" type="pres">
      <dgm:prSet presAssocID="{5A349EAA-91D5-4B51-B142-EF683D8EFF67}" presName="rect2" presStyleLbl="fgImgPlace1" presStyleIdx="1" presStyleCnt="2" custScaleX="278495" custScaleY="125863" custLinFactX="-100000" custLinFactNeighborX="-105750" custLinFactNeighborY="25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</dgm:ptLst>
  <dgm:cxnLst>
    <dgm:cxn modelId="{312006D8-8E05-4ECB-A906-0C603BE55E02}" srcId="{4C25E9E8-02F1-4953-84A6-0CD6AD842645}" destId="{5E80BB44-E267-4D22-AAF6-261D6A16939B}" srcOrd="0" destOrd="0" parTransId="{FD0F20C1-7A49-4DBD-8A95-4099FD251575}" sibTransId="{C8AA785C-EB60-4E24-822D-4E58AE186229}"/>
    <dgm:cxn modelId="{8A075851-475B-4DB4-9041-98D81FF006CD}" srcId="{4C25E9E8-02F1-4953-84A6-0CD6AD842645}" destId="{5A349EAA-91D5-4B51-B142-EF683D8EFF67}" srcOrd="1" destOrd="0" parTransId="{FDEB3C2F-54F4-4B76-A548-13269E4D0753}" sibTransId="{1FF849E3-A392-44FF-8E0C-345A2FB605B2}"/>
    <dgm:cxn modelId="{15A3C233-F08C-4DA0-9EC5-0E1F0910747C}" type="presOf" srcId="{5A349EAA-91D5-4B51-B142-EF683D8EFF67}" destId="{516D96D2-CEEE-4868-93EF-7D45881DD075}" srcOrd="0" destOrd="0" presId="urn:microsoft.com/office/officeart/2008/layout/PictureStrips"/>
    <dgm:cxn modelId="{FC024D6A-EBFC-4B5C-936A-AB9323FE41F3}" type="presOf" srcId="{4C25E9E8-02F1-4953-84A6-0CD6AD842645}" destId="{B9DA70CD-0B95-4AE8-9095-D14276C6274C}" srcOrd="0" destOrd="0" presId="urn:microsoft.com/office/officeart/2008/layout/PictureStrips"/>
    <dgm:cxn modelId="{CC1B717A-EF9B-4C02-991D-66C0D02EC42D}" type="presOf" srcId="{5E80BB44-E267-4D22-AAF6-261D6A16939B}" destId="{2D5E6E83-6A63-448C-94B1-B9C84DE95913}" srcOrd="0" destOrd="0" presId="urn:microsoft.com/office/officeart/2008/layout/PictureStrips"/>
    <dgm:cxn modelId="{3A3D7F7B-BABC-4E2C-92EF-8F1C41C66288}" type="presParOf" srcId="{B9DA70CD-0B95-4AE8-9095-D14276C6274C}" destId="{B514FA7A-4182-4BDD-A7A6-14CE11E925CF}" srcOrd="0" destOrd="0" presId="urn:microsoft.com/office/officeart/2008/layout/PictureStrips"/>
    <dgm:cxn modelId="{3CEEB1EB-C041-4039-A18B-E458ECD6F7D3}" type="presParOf" srcId="{B514FA7A-4182-4BDD-A7A6-14CE11E925CF}" destId="{2D5E6E83-6A63-448C-94B1-B9C84DE95913}" srcOrd="0" destOrd="0" presId="urn:microsoft.com/office/officeart/2008/layout/PictureStrips"/>
    <dgm:cxn modelId="{CC1AFDAE-3035-4703-99DD-480F0B5D1D17}" type="presParOf" srcId="{B514FA7A-4182-4BDD-A7A6-14CE11E925CF}" destId="{6035A103-750E-4FCE-A8C3-820AE07353E3}" srcOrd="1" destOrd="0" presId="urn:microsoft.com/office/officeart/2008/layout/PictureStrips"/>
    <dgm:cxn modelId="{B51C3C17-8854-43D3-BED5-14AE52D62E81}" type="presParOf" srcId="{B9DA70CD-0B95-4AE8-9095-D14276C6274C}" destId="{B63D0053-1AAD-4349-83CE-821B69E76777}" srcOrd="1" destOrd="0" presId="urn:microsoft.com/office/officeart/2008/layout/PictureStrips"/>
    <dgm:cxn modelId="{917BFC72-7A73-4D62-A25A-959C9663B0ED}" type="presParOf" srcId="{B9DA70CD-0B95-4AE8-9095-D14276C6274C}" destId="{1EA6A391-9567-435D-A29F-0B07A74331AD}" srcOrd="2" destOrd="0" presId="urn:microsoft.com/office/officeart/2008/layout/PictureStrips"/>
    <dgm:cxn modelId="{1434FB9C-A54B-4882-91A6-8BF477D8DE7C}" type="presParOf" srcId="{1EA6A391-9567-435D-A29F-0B07A74331AD}" destId="{516D96D2-CEEE-4868-93EF-7D45881DD075}" srcOrd="0" destOrd="0" presId="urn:microsoft.com/office/officeart/2008/layout/PictureStrips"/>
    <dgm:cxn modelId="{CB8CDF6F-8BAD-4CD5-AB65-CFCC709903D5}" type="presParOf" srcId="{1EA6A391-9567-435D-A29F-0B07A74331AD}" destId="{BB233606-BADE-4638-876F-D2DB4B3E8ED9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927D9-FDD1-4681-87F1-6929CB07C4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6C8D3-487F-4351-BF09-B3EDF88807CD}">
      <dgm:prSet phldrT="[Текст]" custT="1"/>
      <dgm:spPr/>
      <dgm:t>
        <a:bodyPr/>
        <a:lstStyle/>
        <a:p>
          <a:r>
            <a:rPr lang="ru-RU" sz="1600" b="1" dirty="0" smtClean="0"/>
            <a:t>Отсутствие помещений</a:t>
          </a:r>
          <a:endParaRPr lang="ru-RU" sz="1600" b="1" dirty="0"/>
        </a:p>
      </dgm:t>
    </dgm:pt>
    <dgm:pt modelId="{29694EF2-5AE0-439A-B037-2EA75F89CAA8}" type="parTrans" cxnId="{CB260F0C-8348-46FC-B88E-E2A1B2F7405B}">
      <dgm:prSet/>
      <dgm:spPr/>
      <dgm:t>
        <a:bodyPr/>
        <a:lstStyle/>
        <a:p>
          <a:endParaRPr lang="ru-RU"/>
        </a:p>
      </dgm:t>
    </dgm:pt>
    <dgm:pt modelId="{79CF4089-AE85-43CA-9139-3562D9E8B7B5}" type="sibTrans" cxnId="{CB260F0C-8348-46FC-B88E-E2A1B2F7405B}">
      <dgm:prSet/>
      <dgm:spPr/>
      <dgm:t>
        <a:bodyPr/>
        <a:lstStyle/>
        <a:p>
          <a:endParaRPr lang="ru-RU"/>
        </a:p>
      </dgm:t>
    </dgm:pt>
    <dgm:pt modelId="{6C510AEE-DD5A-41F4-9A2F-DA29BF246E6F}">
      <dgm:prSet phldrT="[Текст]" custT="1"/>
      <dgm:spPr/>
      <dgm:t>
        <a:bodyPr/>
        <a:lstStyle/>
        <a:p>
          <a:r>
            <a:rPr lang="ru-RU" sz="1600" b="1" dirty="0" smtClean="0"/>
            <a:t>Кадры (педагог дополнительного образования – 2, учителя трудового обучения)</a:t>
          </a:r>
          <a:endParaRPr lang="ru-RU" sz="1600" b="1" dirty="0"/>
        </a:p>
      </dgm:t>
    </dgm:pt>
    <dgm:pt modelId="{17DEDB48-87A7-44A0-8B1F-02C1D9559798}" type="parTrans" cxnId="{109A58D4-4C2A-4A38-8A29-0DE162703BB8}">
      <dgm:prSet/>
      <dgm:spPr/>
      <dgm:t>
        <a:bodyPr/>
        <a:lstStyle/>
        <a:p>
          <a:endParaRPr lang="ru-RU"/>
        </a:p>
      </dgm:t>
    </dgm:pt>
    <dgm:pt modelId="{0D69A779-0140-4C9A-9EC1-FE5429E2E81D}" type="sibTrans" cxnId="{109A58D4-4C2A-4A38-8A29-0DE162703BB8}">
      <dgm:prSet/>
      <dgm:spPr/>
      <dgm:t>
        <a:bodyPr/>
        <a:lstStyle/>
        <a:p>
          <a:endParaRPr lang="ru-RU"/>
        </a:p>
      </dgm:t>
    </dgm:pt>
    <dgm:pt modelId="{AF9375ED-714C-445D-A6EE-3F6CFF6C0C4E}">
      <dgm:prSet phldrT="[Текст]" custT="1"/>
      <dgm:spPr/>
      <dgm:t>
        <a:bodyPr/>
        <a:lstStyle/>
        <a:p>
          <a:r>
            <a:rPr lang="ru-RU" sz="1600" b="1" dirty="0" smtClean="0"/>
            <a:t>Контингент обучающихся </a:t>
          </a:r>
        </a:p>
        <a:p>
          <a:r>
            <a:rPr lang="ru-RU" sz="1600" b="1" dirty="0" smtClean="0"/>
            <a:t>(8 классов – обучаются по АООП вариант 1, </a:t>
          </a:r>
        </a:p>
        <a:p>
          <a:r>
            <a:rPr lang="ru-RU" sz="1600" b="1" dirty="0" smtClean="0"/>
            <a:t>5 классов – обучаются по АООП вариант 2).</a:t>
          </a:r>
          <a:endParaRPr lang="ru-RU" sz="1600" b="1" dirty="0"/>
        </a:p>
      </dgm:t>
    </dgm:pt>
    <dgm:pt modelId="{8DD7AB37-BFC8-4442-A125-E398F7C31211}" type="parTrans" cxnId="{B0D07BA4-ECC3-4E88-AF98-973084751CBC}">
      <dgm:prSet/>
      <dgm:spPr/>
      <dgm:t>
        <a:bodyPr/>
        <a:lstStyle/>
        <a:p>
          <a:endParaRPr lang="ru-RU"/>
        </a:p>
      </dgm:t>
    </dgm:pt>
    <dgm:pt modelId="{788BF90B-3D81-4E1A-B15B-CA2A893689C5}" type="sibTrans" cxnId="{B0D07BA4-ECC3-4E88-AF98-973084751CBC}">
      <dgm:prSet/>
      <dgm:spPr/>
      <dgm:t>
        <a:bodyPr/>
        <a:lstStyle/>
        <a:p>
          <a:endParaRPr lang="ru-RU"/>
        </a:p>
      </dgm:t>
    </dgm:pt>
    <dgm:pt modelId="{4F01FACE-091A-4EC2-98AF-F17E9E424938}" type="pres">
      <dgm:prSet presAssocID="{C4C927D9-FDD1-4681-87F1-6929CB07C4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CD1C4-B35B-43D3-8A1D-46E59EDDF24A}" type="pres">
      <dgm:prSet presAssocID="{F1A6C8D3-487F-4351-BF09-B3EDF88807CD}" presName="parentLin" presStyleCnt="0"/>
      <dgm:spPr/>
    </dgm:pt>
    <dgm:pt modelId="{594AC99A-9438-4E07-845D-33B40BC81803}" type="pres">
      <dgm:prSet presAssocID="{F1A6C8D3-487F-4351-BF09-B3EDF88807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C87CEC-1969-4D89-A9EE-472E5AE03F85}" type="pres">
      <dgm:prSet presAssocID="{F1A6C8D3-487F-4351-BF09-B3EDF88807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86C3D-07D7-4B87-B20E-7F0BC5535B25}" type="pres">
      <dgm:prSet presAssocID="{F1A6C8D3-487F-4351-BF09-B3EDF88807CD}" presName="negativeSpace" presStyleCnt="0"/>
      <dgm:spPr/>
    </dgm:pt>
    <dgm:pt modelId="{2BF8B37B-4090-4F41-9ACC-2054953A8F40}" type="pres">
      <dgm:prSet presAssocID="{F1A6C8D3-487F-4351-BF09-B3EDF88807CD}" presName="childText" presStyleLbl="conFgAcc1" presStyleIdx="0" presStyleCnt="3">
        <dgm:presLayoutVars>
          <dgm:bulletEnabled val="1"/>
        </dgm:presLayoutVars>
      </dgm:prSet>
      <dgm:spPr/>
    </dgm:pt>
    <dgm:pt modelId="{0F147541-490F-4724-BD03-8ADD7E89ED85}" type="pres">
      <dgm:prSet presAssocID="{79CF4089-AE85-43CA-9139-3562D9E8B7B5}" presName="spaceBetweenRectangles" presStyleCnt="0"/>
      <dgm:spPr/>
    </dgm:pt>
    <dgm:pt modelId="{3C6518EA-97E7-45FC-B2E9-BB8F1642BC8D}" type="pres">
      <dgm:prSet presAssocID="{6C510AEE-DD5A-41F4-9A2F-DA29BF246E6F}" presName="parentLin" presStyleCnt="0"/>
      <dgm:spPr/>
    </dgm:pt>
    <dgm:pt modelId="{154E1DB7-8E7D-4905-933B-7664308BDA7C}" type="pres">
      <dgm:prSet presAssocID="{6C510AEE-DD5A-41F4-9A2F-DA29BF246E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39BE9A-D761-4874-B040-1885E3563925}" type="pres">
      <dgm:prSet presAssocID="{6C510AEE-DD5A-41F4-9A2F-DA29BF246E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6C74-B018-4F26-80CC-3ECD4920D3A8}" type="pres">
      <dgm:prSet presAssocID="{6C510AEE-DD5A-41F4-9A2F-DA29BF246E6F}" presName="negativeSpace" presStyleCnt="0"/>
      <dgm:spPr/>
    </dgm:pt>
    <dgm:pt modelId="{9355E0F8-811D-42E1-96E9-6CD1AB344916}" type="pres">
      <dgm:prSet presAssocID="{6C510AEE-DD5A-41F4-9A2F-DA29BF246E6F}" presName="childText" presStyleLbl="conFgAcc1" presStyleIdx="1" presStyleCnt="3">
        <dgm:presLayoutVars>
          <dgm:bulletEnabled val="1"/>
        </dgm:presLayoutVars>
      </dgm:prSet>
      <dgm:spPr/>
    </dgm:pt>
    <dgm:pt modelId="{D0BB655B-9025-43AC-A94E-3992A85BEFFE}" type="pres">
      <dgm:prSet presAssocID="{0D69A779-0140-4C9A-9EC1-FE5429E2E81D}" presName="spaceBetweenRectangles" presStyleCnt="0"/>
      <dgm:spPr/>
    </dgm:pt>
    <dgm:pt modelId="{9DAAD5E9-93CC-41AF-B5AC-732F53727312}" type="pres">
      <dgm:prSet presAssocID="{AF9375ED-714C-445D-A6EE-3F6CFF6C0C4E}" presName="parentLin" presStyleCnt="0"/>
      <dgm:spPr/>
    </dgm:pt>
    <dgm:pt modelId="{1B7C2776-4BF0-4120-9614-31C94BC9969E}" type="pres">
      <dgm:prSet presAssocID="{AF9375ED-714C-445D-A6EE-3F6CFF6C0C4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F8F8A8B-D041-4216-AD85-FF9C3864D68A}" type="pres">
      <dgm:prSet presAssocID="{AF9375ED-714C-445D-A6EE-3F6CFF6C0C4E}" presName="parentText" presStyleLbl="node1" presStyleIdx="2" presStyleCnt="3" custScaleY="147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D427-85E7-4A30-AAFC-4C158C5613D4}" type="pres">
      <dgm:prSet presAssocID="{AF9375ED-714C-445D-A6EE-3F6CFF6C0C4E}" presName="negativeSpace" presStyleCnt="0"/>
      <dgm:spPr/>
    </dgm:pt>
    <dgm:pt modelId="{B91C0CFE-16E8-4836-87FE-BDCB2AA41BA9}" type="pres">
      <dgm:prSet presAssocID="{AF9375ED-714C-445D-A6EE-3F6CFF6C0C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7B89FA-5DD4-4726-9C06-E0ED0033F215}" type="presOf" srcId="{F1A6C8D3-487F-4351-BF09-B3EDF88807CD}" destId="{87C87CEC-1969-4D89-A9EE-472E5AE03F85}" srcOrd="1" destOrd="0" presId="urn:microsoft.com/office/officeart/2005/8/layout/list1"/>
    <dgm:cxn modelId="{8CADE9D0-B824-49E6-9D3B-0D2D755CFE19}" type="presOf" srcId="{AF9375ED-714C-445D-A6EE-3F6CFF6C0C4E}" destId="{0F8F8A8B-D041-4216-AD85-FF9C3864D68A}" srcOrd="1" destOrd="0" presId="urn:microsoft.com/office/officeart/2005/8/layout/list1"/>
    <dgm:cxn modelId="{109A58D4-4C2A-4A38-8A29-0DE162703BB8}" srcId="{C4C927D9-FDD1-4681-87F1-6929CB07C4B2}" destId="{6C510AEE-DD5A-41F4-9A2F-DA29BF246E6F}" srcOrd="1" destOrd="0" parTransId="{17DEDB48-87A7-44A0-8B1F-02C1D9559798}" sibTransId="{0D69A779-0140-4C9A-9EC1-FE5429E2E81D}"/>
    <dgm:cxn modelId="{CB260F0C-8348-46FC-B88E-E2A1B2F7405B}" srcId="{C4C927D9-FDD1-4681-87F1-6929CB07C4B2}" destId="{F1A6C8D3-487F-4351-BF09-B3EDF88807CD}" srcOrd="0" destOrd="0" parTransId="{29694EF2-5AE0-439A-B037-2EA75F89CAA8}" sibTransId="{79CF4089-AE85-43CA-9139-3562D9E8B7B5}"/>
    <dgm:cxn modelId="{633701CD-0F3E-40A4-B124-BF307B1C5B44}" type="presOf" srcId="{6C510AEE-DD5A-41F4-9A2F-DA29BF246E6F}" destId="{154E1DB7-8E7D-4905-933B-7664308BDA7C}" srcOrd="0" destOrd="0" presId="urn:microsoft.com/office/officeart/2005/8/layout/list1"/>
    <dgm:cxn modelId="{F6BFED95-DBE6-4FE0-B504-3E581F737C77}" type="presOf" srcId="{C4C927D9-FDD1-4681-87F1-6929CB07C4B2}" destId="{4F01FACE-091A-4EC2-98AF-F17E9E424938}" srcOrd="0" destOrd="0" presId="urn:microsoft.com/office/officeart/2005/8/layout/list1"/>
    <dgm:cxn modelId="{4EAD66CD-34F9-4AF6-BA8F-3FA115DBA5BC}" type="presOf" srcId="{6C510AEE-DD5A-41F4-9A2F-DA29BF246E6F}" destId="{5639BE9A-D761-4874-B040-1885E3563925}" srcOrd="1" destOrd="0" presId="urn:microsoft.com/office/officeart/2005/8/layout/list1"/>
    <dgm:cxn modelId="{B0D07BA4-ECC3-4E88-AF98-973084751CBC}" srcId="{C4C927D9-FDD1-4681-87F1-6929CB07C4B2}" destId="{AF9375ED-714C-445D-A6EE-3F6CFF6C0C4E}" srcOrd="2" destOrd="0" parTransId="{8DD7AB37-BFC8-4442-A125-E398F7C31211}" sibTransId="{788BF90B-3D81-4E1A-B15B-CA2A893689C5}"/>
    <dgm:cxn modelId="{4EF55C28-1153-4761-AB0F-D8177E3AB18B}" type="presOf" srcId="{AF9375ED-714C-445D-A6EE-3F6CFF6C0C4E}" destId="{1B7C2776-4BF0-4120-9614-31C94BC9969E}" srcOrd="0" destOrd="0" presId="urn:microsoft.com/office/officeart/2005/8/layout/list1"/>
    <dgm:cxn modelId="{270BECB2-C21B-45DF-BD30-EB50B5A6E66E}" type="presOf" srcId="{F1A6C8D3-487F-4351-BF09-B3EDF88807CD}" destId="{594AC99A-9438-4E07-845D-33B40BC81803}" srcOrd="0" destOrd="0" presId="urn:microsoft.com/office/officeart/2005/8/layout/list1"/>
    <dgm:cxn modelId="{D7E216A5-5E57-408D-A933-1DB045E8135E}" type="presParOf" srcId="{4F01FACE-091A-4EC2-98AF-F17E9E424938}" destId="{01ECD1C4-B35B-43D3-8A1D-46E59EDDF24A}" srcOrd="0" destOrd="0" presId="urn:microsoft.com/office/officeart/2005/8/layout/list1"/>
    <dgm:cxn modelId="{C3977AFE-5EA8-45D4-BCA6-353B25D49026}" type="presParOf" srcId="{01ECD1C4-B35B-43D3-8A1D-46E59EDDF24A}" destId="{594AC99A-9438-4E07-845D-33B40BC81803}" srcOrd="0" destOrd="0" presId="urn:microsoft.com/office/officeart/2005/8/layout/list1"/>
    <dgm:cxn modelId="{D39B1081-4753-4BB8-8F7A-FA15B3AB655B}" type="presParOf" srcId="{01ECD1C4-B35B-43D3-8A1D-46E59EDDF24A}" destId="{87C87CEC-1969-4D89-A9EE-472E5AE03F85}" srcOrd="1" destOrd="0" presId="urn:microsoft.com/office/officeart/2005/8/layout/list1"/>
    <dgm:cxn modelId="{4A5E7D84-78D4-4CDB-8FAC-4D67EB9C0511}" type="presParOf" srcId="{4F01FACE-091A-4EC2-98AF-F17E9E424938}" destId="{00286C3D-07D7-4B87-B20E-7F0BC5535B25}" srcOrd="1" destOrd="0" presId="urn:microsoft.com/office/officeart/2005/8/layout/list1"/>
    <dgm:cxn modelId="{8317FED4-1C51-41BC-BD67-203E7160A5B5}" type="presParOf" srcId="{4F01FACE-091A-4EC2-98AF-F17E9E424938}" destId="{2BF8B37B-4090-4F41-9ACC-2054953A8F40}" srcOrd="2" destOrd="0" presId="urn:microsoft.com/office/officeart/2005/8/layout/list1"/>
    <dgm:cxn modelId="{286E54DC-D6E5-4243-92C7-F167642F4C86}" type="presParOf" srcId="{4F01FACE-091A-4EC2-98AF-F17E9E424938}" destId="{0F147541-490F-4724-BD03-8ADD7E89ED85}" srcOrd="3" destOrd="0" presId="urn:microsoft.com/office/officeart/2005/8/layout/list1"/>
    <dgm:cxn modelId="{819B0838-A762-4DC2-B194-6DF8B1CC2D9D}" type="presParOf" srcId="{4F01FACE-091A-4EC2-98AF-F17E9E424938}" destId="{3C6518EA-97E7-45FC-B2E9-BB8F1642BC8D}" srcOrd="4" destOrd="0" presId="urn:microsoft.com/office/officeart/2005/8/layout/list1"/>
    <dgm:cxn modelId="{39B41B8D-973A-476C-BD5B-C4FB9B89D757}" type="presParOf" srcId="{3C6518EA-97E7-45FC-B2E9-BB8F1642BC8D}" destId="{154E1DB7-8E7D-4905-933B-7664308BDA7C}" srcOrd="0" destOrd="0" presId="urn:microsoft.com/office/officeart/2005/8/layout/list1"/>
    <dgm:cxn modelId="{8D7C0B0D-446C-4601-8FFB-51213B2F6E76}" type="presParOf" srcId="{3C6518EA-97E7-45FC-B2E9-BB8F1642BC8D}" destId="{5639BE9A-D761-4874-B040-1885E3563925}" srcOrd="1" destOrd="0" presId="urn:microsoft.com/office/officeart/2005/8/layout/list1"/>
    <dgm:cxn modelId="{6764B7F5-FFFB-4AB2-A369-7140ECB594BB}" type="presParOf" srcId="{4F01FACE-091A-4EC2-98AF-F17E9E424938}" destId="{82916C74-B018-4F26-80CC-3ECD4920D3A8}" srcOrd="5" destOrd="0" presId="urn:microsoft.com/office/officeart/2005/8/layout/list1"/>
    <dgm:cxn modelId="{36BE167A-753F-46A2-B670-9F526DC59B87}" type="presParOf" srcId="{4F01FACE-091A-4EC2-98AF-F17E9E424938}" destId="{9355E0F8-811D-42E1-96E9-6CD1AB344916}" srcOrd="6" destOrd="0" presId="urn:microsoft.com/office/officeart/2005/8/layout/list1"/>
    <dgm:cxn modelId="{DCB4A56E-3266-456E-9A98-6F158442D22B}" type="presParOf" srcId="{4F01FACE-091A-4EC2-98AF-F17E9E424938}" destId="{D0BB655B-9025-43AC-A94E-3992A85BEFFE}" srcOrd="7" destOrd="0" presId="urn:microsoft.com/office/officeart/2005/8/layout/list1"/>
    <dgm:cxn modelId="{87692609-9BF5-421F-B762-74530912B9F5}" type="presParOf" srcId="{4F01FACE-091A-4EC2-98AF-F17E9E424938}" destId="{9DAAD5E9-93CC-41AF-B5AC-732F53727312}" srcOrd="8" destOrd="0" presId="urn:microsoft.com/office/officeart/2005/8/layout/list1"/>
    <dgm:cxn modelId="{A96F8A6F-1FAC-4595-B892-52F2CC3CD255}" type="presParOf" srcId="{9DAAD5E9-93CC-41AF-B5AC-732F53727312}" destId="{1B7C2776-4BF0-4120-9614-31C94BC9969E}" srcOrd="0" destOrd="0" presId="urn:microsoft.com/office/officeart/2005/8/layout/list1"/>
    <dgm:cxn modelId="{56D130F7-0E61-42A2-A648-F7DD2A3F54E4}" type="presParOf" srcId="{9DAAD5E9-93CC-41AF-B5AC-732F53727312}" destId="{0F8F8A8B-D041-4216-AD85-FF9C3864D68A}" srcOrd="1" destOrd="0" presId="urn:microsoft.com/office/officeart/2005/8/layout/list1"/>
    <dgm:cxn modelId="{0C289743-32D4-4B2B-AA7F-D4C81711AE68}" type="presParOf" srcId="{4F01FACE-091A-4EC2-98AF-F17E9E424938}" destId="{6EA0D427-85E7-4A30-AAFC-4C158C5613D4}" srcOrd="9" destOrd="0" presId="urn:microsoft.com/office/officeart/2005/8/layout/list1"/>
    <dgm:cxn modelId="{0D1BE4BF-3447-47F4-BFEC-44B3DA64B9D9}" type="presParOf" srcId="{4F01FACE-091A-4EC2-98AF-F17E9E424938}" destId="{B91C0CFE-16E8-4836-87FE-BDCB2AA41B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DFAE6-6F00-46BF-AFE7-8F3A20FFB3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44CD45-E251-497D-B289-0B4A1083FEEE}">
      <dgm:prSet phldrT="[Текст]"/>
      <dgm:spPr/>
      <dgm:t>
        <a:bodyPr/>
        <a:lstStyle/>
        <a:p>
          <a:r>
            <a:rPr lang="ru-RU" b="1" dirty="0" smtClean="0"/>
            <a:t>Медицинский диагноз обучающегося</a:t>
          </a:r>
          <a:endParaRPr lang="ru-RU" b="1" dirty="0"/>
        </a:p>
      </dgm:t>
    </dgm:pt>
    <dgm:pt modelId="{B194E15B-82DC-4725-BF5A-0094328C5ACC}" type="parTrans" cxnId="{87FE5EC6-2A2C-4232-91D2-AC7854C3B20E}">
      <dgm:prSet/>
      <dgm:spPr/>
      <dgm:t>
        <a:bodyPr/>
        <a:lstStyle/>
        <a:p>
          <a:endParaRPr lang="ru-RU"/>
        </a:p>
      </dgm:t>
    </dgm:pt>
    <dgm:pt modelId="{F538296B-4F15-488C-ABC5-AD7F0EEAFC79}" type="sibTrans" cxnId="{87FE5EC6-2A2C-4232-91D2-AC7854C3B20E}">
      <dgm:prSet/>
      <dgm:spPr/>
      <dgm:t>
        <a:bodyPr/>
        <a:lstStyle/>
        <a:p>
          <a:endParaRPr lang="ru-RU"/>
        </a:p>
      </dgm:t>
    </dgm:pt>
    <dgm:pt modelId="{A8DA389D-A2D9-4CF9-86E4-A378FEA68E24}">
      <dgm:prSet phldrT="[Текст]"/>
      <dgm:spPr/>
      <dgm:t>
        <a:bodyPr/>
        <a:lstStyle/>
        <a:p>
          <a:r>
            <a:rPr lang="ru-RU" b="1" dirty="0" smtClean="0"/>
            <a:t>Психологическая характеристика школьника (особенности познавательной, двигательной, эмоционально-личностной сфер)</a:t>
          </a:r>
          <a:endParaRPr lang="ru-RU" b="1" dirty="0"/>
        </a:p>
      </dgm:t>
    </dgm:pt>
    <dgm:pt modelId="{EF3780ED-C86D-4060-872B-941189DDEA2F}" type="parTrans" cxnId="{6A8FD8F2-987E-4BD3-9EAD-0CC53924EDAE}">
      <dgm:prSet/>
      <dgm:spPr/>
      <dgm:t>
        <a:bodyPr/>
        <a:lstStyle/>
        <a:p>
          <a:endParaRPr lang="ru-RU"/>
        </a:p>
      </dgm:t>
    </dgm:pt>
    <dgm:pt modelId="{C37A8FB4-BB74-490B-98E1-D59637578F05}" type="sibTrans" cxnId="{6A8FD8F2-987E-4BD3-9EAD-0CC53924EDAE}">
      <dgm:prSet/>
      <dgm:spPr/>
      <dgm:t>
        <a:bodyPr/>
        <a:lstStyle/>
        <a:p>
          <a:endParaRPr lang="ru-RU"/>
        </a:p>
      </dgm:t>
    </dgm:pt>
    <dgm:pt modelId="{F40EF062-68F6-4267-AD58-1CC64D7E3B11}">
      <dgm:prSet phldrT="[Текст]"/>
      <dgm:spPr/>
      <dgm:t>
        <a:bodyPr/>
        <a:lstStyle/>
        <a:p>
          <a:r>
            <a:rPr lang="ru-RU" b="1" dirty="0" err="1" smtClean="0"/>
            <a:t>Сформированность</a:t>
          </a:r>
          <a:r>
            <a:rPr lang="ru-RU" b="1" dirty="0" smtClean="0"/>
            <a:t> навыков самообслуживания и социализации</a:t>
          </a:r>
          <a:endParaRPr lang="ru-RU" b="1" dirty="0"/>
        </a:p>
      </dgm:t>
    </dgm:pt>
    <dgm:pt modelId="{A70B7C47-1E1F-4175-A208-A9F252B2C049}" type="parTrans" cxnId="{2D917304-A10B-4264-A284-D983E0A8BB69}">
      <dgm:prSet/>
      <dgm:spPr/>
      <dgm:t>
        <a:bodyPr/>
        <a:lstStyle/>
        <a:p>
          <a:endParaRPr lang="ru-RU"/>
        </a:p>
      </dgm:t>
    </dgm:pt>
    <dgm:pt modelId="{70C95D6B-4EA4-40EC-9403-3ED2FD4493C6}" type="sibTrans" cxnId="{2D917304-A10B-4264-A284-D983E0A8BB69}">
      <dgm:prSet/>
      <dgm:spPr/>
      <dgm:t>
        <a:bodyPr/>
        <a:lstStyle/>
        <a:p>
          <a:endParaRPr lang="ru-RU"/>
        </a:p>
      </dgm:t>
    </dgm:pt>
    <dgm:pt modelId="{5463A610-E208-4FBB-8167-44D34070CC7B}">
      <dgm:prSet phldrT="[Текст]"/>
      <dgm:spPr/>
      <dgm:t>
        <a:bodyPr/>
        <a:lstStyle/>
        <a:p>
          <a:r>
            <a:rPr lang="ru-RU" b="1" dirty="0" smtClean="0"/>
            <a:t>Резервный потенциал семьи в поддержании ребенка в процессе овладения профессией</a:t>
          </a:r>
          <a:endParaRPr lang="ru-RU" b="1" dirty="0"/>
        </a:p>
      </dgm:t>
    </dgm:pt>
    <dgm:pt modelId="{C0220282-122D-4536-93F0-641B2EAE5700}" type="parTrans" cxnId="{46BBC25A-6789-47BE-B75B-09E57A4BB2E4}">
      <dgm:prSet/>
      <dgm:spPr/>
      <dgm:t>
        <a:bodyPr/>
        <a:lstStyle/>
        <a:p>
          <a:endParaRPr lang="ru-RU"/>
        </a:p>
      </dgm:t>
    </dgm:pt>
    <dgm:pt modelId="{96FECE70-C056-4A2B-B449-C5F5381B51AE}" type="sibTrans" cxnId="{46BBC25A-6789-47BE-B75B-09E57A4BB2E4}">
      <dgm:prSet/>
      <dgm:spPr/>
      <dgm:t>
        <a:bodyPr/>
        <a:lstStyle/>
        <a:p>
          <a:endParaRPr lang="ru-RU"/>
        </a:p>
      </dgm:t>
    </dgm:pt>
    <dgm:pt modelId="{06C7B725-F09C-403B-B0D5-A7DDF1A9241C}">
      <dgm:prSet phldrT="[Текст]"/>
      <dgm:spPr/>
      <dgm:t>
        <a:bodyPr/>
        <a:lstStyle/>
        <a:p>
          <a:r>
            <a:rPr lang="ru-RU" b="1" dirty="0" smtClean="0"/>
            <a:t>Социально-трудовой прогноз на овладение избранной профессией</a:t>
          </a:r>
          <a:endParaRPr lang="ru-RU" b="1" dirty="0"/>
        </a:p>
      </dgm:t>
    </dgm:pt>
    <dgm:pt modelId="{C7EE9027-ADFD-444E-AA5B-2D3F7970C3BE}" type="parTrans" cxnId="{685DC23D-8E13-45D9-9765-57778442D081}">
      <dgm:prSet/>
      <dgm:spPr/>
      <dgm:t>
        <a:bodyPr/>
        <a:lstStyle/>
        <a:p>
          <a:endParaRPr lang="ru-RU"/>
        </a:p>
      </dgm:t>
    </dgm:pt>
    <dgm:pt modelId="{16F26131-BEB8-40AE-9143-E007C2E28A6E}" type="sibTrans" cxnId="{685DC23D-8E13-45D9-9765-57778442D081}">
      <dgm:prSet/>
      <dgm:spPr/>
      <dgm:t>
        <a:bodyPr/>
        <a:lstStyle/>
        <a:p>
          <a:endParaRPr lang="ru-RU"/>
        </a:p>
      </dgm:t>
    </dgm:pt>
    <dgm:pt modelId="{9AB6E628-DEFE-4E96-B6A2-91ED4F76941F}" type="pres">
      <dgm:prSet presAssocID="{9A3DFAE6-6F00-46BF-AFE7-8F3A20FFB3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16199D-1145-4A53-BCC7-CFC3FEA46C8F}" type="pres">
      <dgm:prSet presAssocID="{9A3DFAE6-6F00-46BF-AFE7-8F3A20FFB332}" presName="Name1" presStyleCnt="0"/>
      <dgm:spPr/>
    </dgm:pt>
    <dgm:pt modelId="{0B1F4E2A-17BE-45B0-BE3F-51D79A1A93AD}" type="pres">
      <dgm:prSet presAssocID="{9A3DFAE6-6F00-46BF-AFE7-8F3A20FFB332}" presName="cycle" presStyleCnt="0"/>
      <dgm:spPr/>
    </dgm:pt>
    <dgm:pt modelId="{253C42CB-51A9-431B-A583-945BDCBC111A}" type="pres">
      <dgm:prSet presAssocID="{9A3DFAE6-6F00-46BF-AFE7-8F3A20FFB332}" presName="srcNode" presStyleLbl="node1" presStyleIdx="0" presStyleCnt="5"/>
      <dgm:spPr/>
    </dgm:pt>
    <dgm:pt modelId="{8567EB7D-9425-41A3-92B3-2209BD8CF7EB}" type="pres">
      <dgm:prSet presAssocID="{9A3DFAE6-6F00-46BF-AFE7-8F3A20FFB332}" presName="conn" presStyleLbl="parChTrans1D2" presStyleIdx="0" presStyleCnt="1"/>
      <dgm:spPr/>
      <dgm:t>
        <a:bodyPr/>
        <a:lstStyle/>
        <a:p>
          <a:endParaRPr lang="ru-RU"/>
        </a:p>
      </dgm:t>
    </dgm:pt>
    <dgm:pt modelId="{E53287B8-7E52-4519-A31E-4BD5478E4092}" type="pres">
      <dgm:prSet presAssocID="{9A3DFAE6-6F00-46BF-AFE7-8F3A20FFB332}" presName="extraNode" presStyleLbl="node1" presStyleIdx="0" presStyleCnt="5"/>
      <dgm:spPr/>
    </dgm:pt>
    <dgm:pt modelId="{A06C368C-00F6-424D-B14A-ED74D49286F7}" type="pres">
      <dgm:prSet presAssocID="{9A3DFAE6-6F00-46BF-AFE7-8F3A20FFB332}" presName="dstNode" presStyleLbl="node1" presStyleIdx="0" presStyleCnt="5"/>
      <dgm:spPr/>
    </dgm:pt>
    <dgm:pt modelId="{97A867DE-19B8-4C26-840D-D1CADC8D0E06}" type="pres">
      <dgm:prSet presAssocID="{AA44CD45-E251-497D-B289-0B4A1083FE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AADF1-2E9B-40FF-A7A7-3764464BD856}" type="pres">
      <dgm:prSet presAssocID="{AA44CD45-E251-497D-B289-0B4A1083FEEE}" presName="accent_1" presStyleCnt="0"/>
      <dgm:spPr/>
    </dgm:pt>
    <dgm:pt modelId="{7D567D8B-9E45-40C8-9986-FE2F4AE9A1BD}" type="pres">
      <dgm:prSet presAssocID="{AA44CD45-E251-497D-B289-0B4A1083FEEE}" presName="accentRepeatNode" presStyleLbl="solidFgAcc1" presStyleIdx="0" presStyleCnt="5"/>
      <dgm:spPr/>
    </dgm:pt>
    <dgm:pt modelId="{153CCE6F-BC01-4BBD-9F45-B7FE782D5E45}" type="pres">
      <dgm:prSet presAssocID="{A8DA389D-A2D9-4CF9-86E4-A378FEA68E2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CC41F-BE46-4CC0-9BA4-A6EA9C038915}" type="pres">
      <dgm:prSet presAssocID="{A8DA389D-A2D9-4CF9-86E4-A378FEA68E24}" presName="accent_2" presStyleCnt="0"/>
      <dgm:spPr/>
    </dgm:pt>
    <dgm:pt modelId="{1686716B-40D5-4867-8E64-6188480CAA4B}" type="pres">
      <dgm:prSet presAssocID="{A8DA389D-A2D9-4CF9-86E4-A378FEA68E24}" presName="accentRepeatNode" presStyleLbl="solidFgAcc1" presStyleIdx="1" presStyleCnt="5"/>
      <dgm:spPr/>
    </dgm:pt>
    <dgm:pt modelId="{35AD1ECC-B5FA-4C28-A680-45579E464558}" type="pres">
      <dgm:prSet presAssocID="{F40EF062-68F6-4267-AD58-1CC64D7E3B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DAE11-5AB9-4EFB-9C24-78B1A5ECAA6D}" type="pres">
      <dgm:prSet presAssocID="{F40EF062-68F6-4267-AD58-1CC64D7E3B11}" presName="accent_3" presStyleCnt="0"/>
      <dgm:spPr/>
    </dgm:pt>
    <dgm:pt modelId="{2976E373-5914-4E99-8C37-9CF0D527A8E1}" type="pres">
      <dgm:prSet presAssocID="{F40EF062-68F6-4267-AD58-1CC64D7E3B11}" presName="accentRepeatNode" presStyleLbl="solidFgAcc1" presStyleIdx="2" presStyleCnt="5"/>
      <dgm:spPr/>
    </dgm:pt>
    <dgm:pt modelId="{FB9283B7-34E8-42C8-929B-D2B50A43D491}" type="pres">
      <dgm:prSet presAssocID="{5463A610-E208-4FBB-8167-44D34070CC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F57CB-BD31-44C2-A5F5-B92C4DE5FFA8}" type="pres">
      <dgm:prSet presAssocID="{5463A610-E208-4FBB-8167-44D34070CC7B}" presName="accent_4" presStyleCnt="0"/>
      <dgm:spPr/>
    </dgm:pt>
    <dgm:pt modelId="{C458277C-DE12-4FF5-863E-EEAF0735653D}" type="pres">
      <dgm:prSet presAssocID="{5463A610-E208-4FBB-8167-44D34070CC7B}" presName="accentRepeatNode" presStyleLbl="solidFgAcc1" presStyleIdx="3" presStyleCnt="5"/>
      <dgm:spPr/>
    </dgm:pt>
    <dgm:pt modelId="{D31CDA08-F3B5-4720-BA8E-49D988EA9132}" type="pres">
      <dgm:prSet presAssocID="{06C7B725-F09C-403B-B0D5-A7DDF1A924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A8E5-3C42-427C-9DE6-E1AE605CDB64}" type="pres">
      <dgm:prSet presAssocID="{06C7B725-F09C-403B-B0D5-A7DDF1A9241C}" presName="accent_5" presStyleCnt="0"/>
      <dgm:spPr/>
    </dgm:pt>
    <dgm:pt modelId="{54A360F1-6A22-46FE-8691-DA5A0D2B9792}" type="pres">
      <dgm:prSet presAssocID="{06C7B725-F09C-403B-B0D5-A7DDF1A9241C}" presName="accentRepeatNode" presStyleLbl="solidFgAcc1" presStyleIdx="4" presStyleCnt="5"/>
      <dgm:spPr/>
    </dgm:pt>
  </dgm:ptLst>
  <dgm:cxnLst>
    <dgm:cxn modelId="{6A8FD8F2-987E-4BD3-9EAD-0CC53924EDAE}" srcId="{9A3DFAE6-6F00-46BF-AFE7-8F3A20FFB332}" destId="{A8DA389D-A2D9-4CF9-86E4-A378FEA68E24}" srcOrd="1" destOrd="0" parTransId="{EF3780ED-C86D-4060-872B-941189DDEA2F}" sibTransId="{C37A8FB4-BB74-490B-98E1-D59637578F05}"/>
    <dgm:cxn modelId="{46BBC25A-6789-47BE-B75B-09E57A4BB2E4}" srcId="{9A3DFAE6-6F00-46BF-AFE7-8F3A20FFB332}" destId="{5463A610-E208-4FBB-8167-44D34070CC7B}" srcOrd="3" destOrd="0" parTransId="{C0220282-122D-4536-93F0-641B2EAE5700}" sibTransId="{96FECE70-C056-4A2B-B449-C5F5381B51AE}"/>
    <dgm:cxn modelId="{A3A18786-C3F9-49B9-A49E-503F100A1244}" type="presOf" srcId="{5463A610-E208-4FBB-8167-44D34070CC7B}" destId="{FB9283B7-34E8-42C8-929B-D2B50A43D491}" srcOrd="0" destOrd="0" presId="urn:microsoft.com/office/officeart/2008/layout/VerticalCurvedList"/>
    <dgm:cxn modelId="{3A6E1761-50FE-47B4-9FA7-A31031AC60A7}" type="presOf" srcId="{F40EF062-68F6-4267-AD58-1CC64D7E3B11}" destId="{35AD1ECC-B5FA-4C28-A680-45579E464558}" srcOrd="0" destOrd="0" presId="urn:microsoft.com/office/officeart/2008/layout/VerticalCurvedList"/>
    <dgm:cxn modelId="{685DC23D-8E13-45D9-9765-57778442D081}" srcId="{9A3DFAE6-6F00-46BF-AFE7-8F3A20FFB332}" destId="{06C7B725-F09C-403B-B0D5-A7DDF1A9241C}" srcOrd="4" destOrd="0" parTransId="{C7EE9027-ADFD-444E-AA5B-2D3F7970C3BE}" sibTransId="{16F26131-BEB8-40AE-9143-E007C2E28A6E}"/>
    <dgm:cxn modelId="{3E9C65EA-D988-42CC-A75D-B3EC76190714}" type="presOf" srcId="{AA44CD45-E251-497D-B289-0B4A1083FEEE}" destId="{97A867DE-19B8-4C26-840D-D1CADC8D0E06}" srcOrd="0" destOrd="0" presId="urn:microsoft.com/office/officeart/2008/layout/VerticalCurvedList"/>
    <dgm:cxn modelId="{87FE5EC6-2A2C-4232-91D2-AC7854C3B20E}" srcId="{9A3DFAE6-6F00-46BF-AFE7-8F3A20FFB332}" destId="{AA44CD45-E251-497D-B289-0B4A1083FEEE}" srcOrd="0" destOrd="0" parTransId="{B194E15B-82DC-4725-BF5A-0094328C5ACC}" sibTransId="{F538296B-4F15-488C-ABC5-AD7F0EEAFC79}"/>
    <dgm:cxn modelId="{E14761C5-F781-40CE-BB48-B4CD8F1A41F8}" type="presOf" srcId="{A8DA389D-A2D9-4CF9-86E4-A378FEA68E24}" destId="{153CCE6F-BC01-4BBD-9F45-B7FE782D5E45}" srcOrd="0" destOrd="0" presId="urn:microsoft.com/office/officeart/2008/layout/VerticalCurvedList"/>
    <dgm:cxn modelId="{10DA33FD-47B3-42EE-8F77-98B71FA3D04A}" type="presOf" srcId="{06C7B725-F09C-403B-B0D5-A7DDF1A9241C}" destId="{D31CDA08-F3B5-4720-BA8E-49D988EA9132}" srcOrd="0" destOrd="0" presId="urn:microsoft.com/office/officeart/2008/layout/VerticalCurvedList"/>
    <dgm:cxn modelId="{2D917304-A10B-4264-A284-D983E0A8BB69}" srcId="{9A3DFAE6-6F00-46BF-AFE7-8F3A20FFB332}" destId="{F40EF062-68F6-4267-AD58-1CC64D7E3B11}" srcOrd="2" destOrd="0" parTransId="{A70B7C47-1E1F-4175-A208-A9F252B2C049}" sibTransId="{70C95D6B-4EA4-40EC-9403-3ED2FD4493C6}"/>
    <dgm:cxn modelId="{620D5BB3-C886-496D-ADE6-C2EC9883D322}" type="presOf" srcId="{9A3DFAE6-6F00-46BF-AFE7-8F3A20FFB332}" destId="{9AB6E628-DEFE-4E96-B6A2-91ED4F76941F}" srcOrd="0" destOrd="0" presId="urn:microsoft.com/office/officeart/2008/layout/VerticalCurvedList"/>
    <dgm:cxn modelId="{CA7CE49B-B881-4A9F-BECD-85D17A181F8C}" type="presOf" srcId="{F538296B-4F15-488C-ABC5-AD7F0EEAFC79}" destId="{8567EB7D-9425-41A3-92B3-2209BD8CF7EB}" srcOrd="0" destOrd="0" presId="urn:microsoft.com/office/officeart/2008/layout/VerticalCurvedList"/>
    <dgm:cxn modelId="{AF8D548C-E575-4250-ACAA-FBDD1968F9DD}" type="presParOf" srcId="{9AB6E628-DEFE-4E96-B6A2-91ED4F76941F}" destId="{3116199D-1145-4A53-BCC7-CFC3FEA46C8F}" srcOrd="0" destOrd="0" presId="urn:microsoft.com/office/officeart/2008/layout/VerticalCurvedList"/>
    <dgm:cxn modelId="{1811EB6F-4AFB-451F-9630-219AF7EAC70F}" type="presParOf" srcId="{3116199D-1145-4A53-BCC7-CFC3FEA46C8F}" destId="{0B1F4E2A-17BE-45B0-BE3F-51D79A1A93AD}" srcOrd="0" destOrd="0" presId="urn:microsoft.com/office/officeart/2008/layout/VerticalCurvedList"/>
    <dgm:cxn modelId="{F71CFEAE-2C0B-42F2-B8C6-715537F499E0}" type="presParOf" srcId="{0B1F4E2A-17BE-45B0-BE3F-51D79A1A93AD}" destId="{253C42CB-51A9-431B-A583-945BDCBC111A}" srcOrd="0" destOrd="0" presId="urn:microsoft.com/office/officeart/2008/layout/VerticalCurvedList"/>
    <dgm:cxn modelId="{6A29B3ED-D4D6-4DD5-9CBF-BA5DAC831276}" type="presParOf" srcId="{0B1F4E2A-17BE-45B0-BE3F-51D79A1A93AD}" destId="{8567EB7D-9425-41A3-92B3-2209BD8CF7EB}" srcOrd="1" destOrd="0" presId="urn:microsoft.com/office/officeart/2008/layout/VerticalCurvedList"/>
    <dgm:cxn modelId="{A6BCE696-8375-47EF-8797-0E454DFD8072}" type="presParOf" srcId="{0B1F4E2A-17BE-45B0-BE3F-51D79A1A93AD}" destId="{E53287B8-7E52-4519-A31E-4BD5478E4092}" srcOrd="2" destOrd="0" presId="urn:microsoft.com/office/officeart/2008/layout/VerticalCurvedList"/>
    <dgm:cxn modelId="{CC61E3F6-029C-4614-98D4-99D6BA35CD3E}" type="presParOf" srcId="{0B1F4E2A-17BE-45B0-BE3F-51D79A1A93AD}" destId="{A06C368C-00F6-424D-B14A-ED74D49286F7}" srcOrd="3" destOrd="0" presId="urn:microsoft.com/office/officeart/2008/layout/VerticalCurvedList"/>
    <dgm:cxn modelId="{11311FF3-324D-45C2-9ADC-4A1DA42A1181}" type="presParOf" srcId="{3116199D-1145-4A53-BCC7-CFC3FEA46C8F}" destId="{97A867DE-19B8-4C26-840D-D1CADC8D0E06}" srcOrd="1" destOrd="0" presId="urn:microsoft.com/office/officeart/2008/layout/VerticalCurvedList"/>
    <dgm:cxn modelId="{62E16B7B-375F-4E39-9EE7-35CC351A4DFE}" type="presParOf" srcId="{3116199D-1145-4A53-BCC7-CFC3FEA46C8F}" destId="{28CAADF1-2E9B-40FF-A7A7-3764464BD856}" srcOrd="2" destOrd="0" presId="urn:microsoft.com/office/officeart/2008/layout/VerticalCurvedList"/>
    <dgm:cxn modelId="{5D7FD470-2F8B-4A0E-9374-AA07C406C167}" type="presParOf" srcId="{28CAADF1-2E9B-40FF-A7A7-3764464BD856}" destId="{7D567D8B-9E45-40C8-9986-FE2F4AE9A1BD}" srcOrd="0" destOrd="0" presId="urn:microsoft.com/office/officeart/2008/layout/VerticalCurvedList"/>
    <dgm:cxn modelId="{6F57DDB8-38EF-4B89-B32C-DC805674599E}" type="presParOf" srcId="{3116199D-1145-4A53-BCC7-CFC3FEA46C8F}" destId="{153CCE6F-BC01-4BBD-9F45-B7FE782D5E45}" srcOrd="3" destOrd="0" presId="urn:microsoft.com/office/officeart/2008/layout/VerticalCurvedList"/>
    <dgm:cxn modelId="{6B8CAB74-2459-44AE-8CEE-95771944F4EE}" type="presParOf" srcId="{3116199D-1145-4A53-BCC7-CFC3FEA46C8F}" destId="{088CC41F-BE46-4CC0-9BA4-A6EA9C038915}" srcOrd="4" destOrd="0" presId="urn:microsoft.com/office/officeart/2008/layout/VerticalCurvedList"/>
    <dgm:cxn modelId="{917CE877-440E-4A1D-8D9A-770EE97EF746}" type="presParOf" srcId="{088CC41F-BE46-4CC0-9BA4-A6EA9C038915}" destId="{1686716B-40D5-4867-8E64-6188480CAA4B}" srcOrd="0" destOrd="0" presId="urn:microsoft.com/office/officeart/2008/layout/VerticalCurvedList"/>
    <dgm:cxn modelId="{65D9F112-D25D-4E07-BD85-4B6253753918}" type="presParOf" srcId="{3116199D-1145-4A53-BCC7-CFC3FEA46C8F}" destId="{35AD1ECC-B5FA-4C28-A680-45579E464558}" srcOrd="5" destOrd="0" presId="urn:microsoft.com/office/officeart/2008/layout/VerticalCurvedList"/>
    <dgm:cxn modelId="{D5332FA3-AAF1-4070-9E18-41A986B9AFEA}" type="presParOf" srcId="{3116199D-1145-4A53-BCC7-CFC3FEA46C8F}" destId="{8EBDAE11-5AB9-4EFB-9C24-78B1A5ECAA6D}" srcOrd="6" destOrd="0" presId="urn:microsoft.com/office/officeart/2008/layout/VerticalCurvedList"/>
    <dgm:cxn modelId="{3F06AFA6-1DA1-4E24-B57F-D7391350B37B}" type="presParOf" srcId="{8EBDAE11-5AB9-4EFB-9C24-78B1A5ECAA6D}" destId="{2976E373-5914-4E99-8C37-9CF0D527A8E1}" srcOrd="0" destOrd="0" presId="urn:microsoft.com/office/officeart/2008/layout/VerticalCurvedList"/>
    <dgm:cxn modelId="{086E4704-7F3E-4B25-AEE2-5CE0588CD282}" type="presParOf" srcId="{3116199D-1145-4A53-BCC7-CFC3FEA46C8F}" destId="{FB9283B7-34E8-42C8-929B-D2B50A43D491}" srcOrd="7" destOrd="0" presId="urn:microsoft.com/office/officeart/2008/layout/VerticalCurvedList"/>
    <dgm:cxn modelId="{5687757E-E00B-4B92-B9F9-F2527ABC9D8E}" type="presParOf" srcId="{3116199D-1145-4A53-BCC7-CFC3FEA46C8F}" destId="{EEBF57CB-BD31-44C2-A5F5-B92C4DE5FFA8}" srcOrd="8" destOrd="0" presId="urn:microsoft.com/office/officeart/2008/layout/VerticalCurvedList"/>
    <dgm:cxn modelId="{F595E04D-48DD-461E-B394-9183645FCA27}" type="presParOf" srcId="{EEBF57CB-BD31-44C2-A5F5-B92C4DE5FFA8}" destId="{C458277C-DE12-4FF5-863E-EEAF0735653D}" srcOrd="0" destOrd="0" presId="urn:microsoft.com/office/officeart/2008/layout/VerticalCurvedList"/>
    <dgm:cxn modelId="{FD83D1EC-E729-4881-A0B9-F8676872FD8A}" type="presParOf" srcId="{3116199D-1145-4A53-BCC7-CFC3FEA46C8F}" destId="{D31CDA08-F3B5-4720-BA8E-49D988EA9132}" srcOrd="9" destOrd="0" presId="urn:microsoft.com/office/officeart/2008/layout/VerticalCurvedList"/>
    <dgm:cxn modelId="{15152182-EC5B-437D-B3F1-3EE556C63712}" type="presParOf" srcId="{3116199D-1145-4A53-BCC7-CFC3FEA46C8F}" destId="{6DA1A8E5-3C42-427C-9DE6-E1AE605CDB64}" srcOrd="10" destOrd="0" presId="urn:microsoft.com/office/officeart/2008/layout/VerticalCurvedList"/>
    <dgm:cxn modelId="{C185E968-0B0A-4ADD-ADF2-F102AC90637A}" type="presParOf" srcId="{6DA1A8E5-3C42-427C-9DE6-E1AE605CDB64}" destId="{54A360F1-6A22-46FE-8691-DA5A0D2B97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6C219-B128-4C45-A864-32ECAEE20830}">
      <dsp:nvSpPr>
        <dsp:cNvPr id="0" name=""/>
        <dsp:cNvSpPr/>
      </dsp:nvSpPr>
      <dsp:spPr>
        <a:xfrm>
          <a:off x="0" y="257306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B2DFB-791C-4444-B417-8B130A4B96CF}">
      <dsp:nvSpPr>
        <dsp:cNvPr id="0" name=""/>
        <dsp:cNvSpPr/>
      </dsp:nvSpPr>
      <dsp:spPr>
        <a:xfrm>
          <a:off x="372354" y="35906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Приказ о работе по профориентации</a:t>
          </a:r>
          <a:endParaRPr lang="ru-RU" sz="1600" b="1" kern="1200" dirty="0"/>
        </a:p>
      </dsp:txBody>
      <dsp:txXfrm>
        <a:off x="393970" y="57522"/>
        <a:ext cx="5169727" cy="399568"/>
      </dsp:txXfrm>
    </dsp:sp>
    <dsp:sp modelId="{BCF41746-1551-4B72-9799-8B9891709AE1}">
      <dsp:nvSpPr>
        <dsp:cNvPr id="0" name=""/>
        <dsp:cNvSpPr/>
      </dsp:nvSpPr>
      <dsp:spPr>
        <a:xfrm>
          <a:off x="0" y="937706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77728-1202-43FA-8F3D-A84DA53AFFA9}">
      <dsp:nvSpPr>
        <dsp:cNvPr id="0" name=""/>
        <dsp:cNvSpPr/>
      </dsp:nvSpPr>
      <dsp:spPr>
        <a:xfrm>
          <a:off x="372354" y="716306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Программа </a:t>
          </a:r>
          <a:r>
            <a:rPr lang="ru-RU" sz="1400" b="1" kern="1200" dirty="0" err="1" smtClean="0"/>
            <a:t>профориентационной</a:t>
          </a:r>
          <a:r>
            <a:rPr lang="ru-RU" sz="1400" b="1" kern="1200" dirty="0" smtClean="0"/>
            <a:t> работы</a:t>
          </a:r>
          <a:endParaRPr lang="ru-RU" sz="1400" b="1" kern="1200" dirty="0"/>
        </a:p>
      </dsp:txBody>
      <dsp:txXfrm>
        <a:off x="393970" y="737922"/>
        <a:ext cx="5169727" cy="399568"/>
      </dsp:txXfrm>
    </dsp:sp>
    <dsp:sp modelId="{0FB95272-4D41-49FC-B9C7-056DCFB034C7}">
      <dsp:nvSpPr>
        <dsp:cNvPr id="0" name=""/>
        <dsp:cNvSpPr/>
      </dsp:nvSpPr>
      <dsp:spPr>
        <a:xfrm>
          <a:off x="0" y="1618106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37372-BEE3-4B69-B033-DF8B1882AD27}">
      <dsp:nvSpPr>
        <dsp:cNvPr id="0" name=""/>
        <dsp:cNvSpPr/>
      </dsp:nvSpPr>
      <dsp:spPr>
        <a:xfrm>
          <a:off x="372354" y="1396706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Дорожная карта по </a:t>
          </a:r>
          <a:r>
            <a:rPr lang="ru-RU" sz="1400" b="1" kern="1200" dirty="0" err="1" smtClean="0"/>
            <a:t>профориентационной</a:t>
          </a:r>
          <a:r>
            <a:rPr lang="ru-RU" sz="1400" b="1" kern="1200" dirty="0" smtClean="0"/>
            <a:t> работе</a:t>
          </a:r>
          <a:endParaRPr lang="ru-RU" sz="1400" b="1" kern="1200" dirty="0"/>
        </a:p>
      </dsp:txBody>
      <dsp:txXfrm>
        <a:off x="393970" y="1418322"/>
        <a:ext cx="5169727" cy="399568"/>
      </dsp:txXfrm>
    </dsp:sp>
    <dsp:sp modelId="{1FA3D2A7-7A0B-4D1B-8EEB-63CF1381DD1C}">
      <dsp:nvSpPr>
        <dsp:cNvPr id="0" name=""/>
        <dsp:cNvSpPr/>
      </dsp:nvSpPr>
      <dsp:spPr>
        <a:xfrm>
          <a:off x="0" y="2298506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83A9A-4529-4F63-BE6E-22A31C83C5E3}">
      <dsp:nvSpPr>
        <dsp:cNvPr id="0" name=""/>
        <dsp:cNvSpPr/>
      </dsp:nvSpPr>
      <dsp:spPr>
        <a:xfrm>
          <a:off x="372354" y="2077106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 </a:t>
          </a:r>
          <a:r>
            <a:rPr lang="ru-RU" sz="1400" b="1" kern="1200" dirty="0" err="1" smtClean="0"/>
            <a:t>профориентационной</a:t>
          </a:r>
          <a:r>
            <a:rPr lang="ru-RU" sz="1400" b="1" kern="1200" dirty="0" smtClean="0"/>
            <a:t> работы</a:t>
          </a:r>
          <a:endParaRPr lang="ru-RU" sz="1400" b="1" kern="1200" dirty="0"/>
        </a:p>
      </dsp:txBody>
      <dsp:txXfrm>
        <a:off x="393970" y="2098722"/>
        <a:ext cx="5169727" cy="399568"/>
      </dsp:txXfrm>
    </dsp:sp>
    <dsp:sp modelId="{173A6830-6EFD-4766-82BC-B8A17FA539D3}">
      <dsp:nvSpPr>
        <dsp:cNvPr id="0" name=""/>
        <dsp:cNvSpPr/>
      </dsp:nvSpPr>
      <dsp:spPr>
        <a:xfrm>
          <a:off x="0" y="3280870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D3EC8-B25E-45C1-9E01-B99AE85CA50C}">
      <dsp:nvSpPr>
        <dsp:cNvPr id="0" name=""/>
        <dsp:cNvSpPr/>
      </dsp:nvSpPr>
      <dsp:spPr>
        <a:xfrm>
          <a:off x="372354" y="2757506"/>
          <a:ext cx="5401981" cy="744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Приказ о мониторинге по профессиональной ориентации школьников</a:t>
          </a:r>
          <a:endParaRPr lang="ru-RU" sz="1400" b="1" kern="1200" dirty="0"/>
        </a:p>
      </dsp:txBody>
      <dsp:txXfrm>
        <a:off x="408710" y="2793862"/>
        <a:ext cx="5329269" cy="672051"/>
      </dsp:txXfrm>
    </dsp:sp>
    <dsp:sp modelId="{0891BB1A-0CFB-4B46-A214-A3E0DEE8B9B0}">
      <dsp:nvSpPr>
        <dsp:cNvPr id="0" name=""/>
        <dsp:cNvSpPr/>
      </dsp:nvSpPr>
      <dsp:spPr>
        <a:xfrm>
          <a:off x="0" y="3961270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96B70-6FDF-4CEF-B486-9A6C675E1492}">
      <dsp:nvSpPr>
        <dsp:cNvPr id="0" name=""/>
        <dsp:cNvSpPr/>
      </dsp:nvSpPr>
      <dsp:spPr>
        <a:xfrm>
          <a:off x="372354" y="3739870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Положение о проведении мониторинга</a:t>
          </a:r>
          <a:endParaRPr lang="ru-RU" sz="1600" b="1" kern="1200" dirty="0"/>
        </a:p>
      </dsp:txBody>
      <dsp:txXfrm>
        <a:off x="393970" y="3761486"/>
        <a:ext cx="5169727" cy="399568"/>
      </dsp:txXfrm>
    </dsp:sp>
    <dsp:sp modelId="{C6BC7E6E-1025-4DAF-BC89-F0EBCBDE63A6}">
      <dsp:nvSpPr>
        <dsp:cNvPr id="0" name=""/>
        <dsp:cNvSpPr/>
      </dsp:nvSpPr>
      <dsp:spPr>
        <a:xfrm>
          <a:off x="0" y="4641670"/>
          <a:ext cx="744708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1A67B-FF19-4AE1-90B4-D65A38290F47}">
      <dsp:nvSpPr>
        <dsp:cNvPr id="0" name=""/>
        <dsp:cNvSpPr/>
      </dsp:nvSpPr>
      <dsp:spPr>
        <a:xfrm>
          <a:off x="372354" y="4420270"/>
          <a:ext cx="521295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37" tIns="0" rIns="1970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Соглашение о сотрудничестве с Центром занятости населения по г. Иркутску</a:t>
          </a:r>
          <a:endParaRPr lang="ru-RU" sz="1600" b="1" kern="1200" dirty="0"/>
        </a:p>
      </dsp:txBody>
      <dsp:txXfrm>
        <a:off x="393970" y="4441886"/>
        <a:ext cx="516972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6E83-6A63-448C-94B1-B9C84DE95913}">
      <dsp:nvSpPr>
        <dsp:cNvPr id="0" name=""/>
        <dsp:cNvSpPr/>
      </dsp:nvSpPr>
      <dsp:spPr>
        <a:xfrm>
          <a:off x="3237282" y="133379"/>
          <a:ext cx="5711349" cy="12825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683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Оказание помощи в индивидуальном выборе профессии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3237282" y="133379"/>
        <a:ext cx="5711349" cy="1282503"/>
      </dsp:txXfrm>
    </dsp:sp>
    <dsp:sp modelId="{6035A103-750E-4FCE-A8C3-820AE07353E3}">
      <dsp:nvSpPr>
        <dsp:cNvPr id="0" name=""/>
        <dsp:cNvSpPr/>
      </dsp:nvSpPr>
      <dsp:spPr>
        <a:xfrm>
          <a:off x="0" y="32909"/>
          <a:ext cx="2544904" cy="19872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96D2-CEEE-4868-93EF-7D45881DD075}">
      <dsp:nvSpPr>
        <dsp:cNvPr id="0" name=""/>
        <dsp:cNvSpPr/>
      </dsp:nvSpPr>
      <dsp:spPr>
        <a:xfrm>
          <a:off x="3248020" y="2216951"/>
          <a:ext cx="5722348" cy="12825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683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Профессиональное самоопределение и трудоустройство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3248020" y="2216951"/>
        <a:ext cx="5722348" cy="1282503"/>
      </dsp:txXfrm>
    </dsp:sp>
    <dsp:sp modelId="{BB233606-BADE-4638-876F-D2DB4B3E8ED9}">
      <dsp:nvSpPr>
        <dsp:cNvPr id="0" name=""/>
        <dsp:cNvSpPr/>
      </dsp:nvSpPr>
      <dsp:spPr>
        <a:xfrm>
          <a:off x="0" y="2151675"/>
          <a:ext cx="2500196" cy="16949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8B37B-4090-4F41-9ACC-2054953A8F40}">
      <dsp:nvSpPr>
        <dsp:cNvPr id="0" name=""/>
        <dsp:cNvSpPr/>
      </dsp:nvSpPr>
      <dsp:spPr>
        <a:xfrm>
          <a:off x="0" y="355254"/>
          <a:ext cx="86066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87CEC-1969-4D89-A9EE-472E5AE03F85}">
      <dsp:nvSpPr>
        <dsp:cNvPr id="0" name=""/>
        <dsp:cNvSpPr/>
      </dsp:nvSpPr>
      <dsp:spPr>
        <a:xfrm>
          <a:off x="430334" y="45294"/>
          <a:ext cx="602468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19" tIns="0" rIns="22771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Отсутствие помещений</a:t>
          </a:r>
          <a:endParaRPr lang="ru-RU" sz="1600" b="1" kern="1200" dirty="0"/>
        </a:p>
      </dsp:txBody>
      <dsp:txXfrm>
        <a:off x="460596" y="75556"/>
        <a:ext cx="5964160" cy="559396"/>
      </dsp:txXfrm>
    </dsp:sp>
    <dsp:sp modelId="{9355E0F8-811D-42E1-96E9-6CD1AB344916}">
      <dsp:nvSpPr>
        <dsp:cNvPr id="0" name=""/>
        <dsp:cNvSpPr/>
      </dsp:nvSpPr>
      <dsp:spPr>
        <a:xfrm>
          <a:off x="0" y="1307814"/>
          <a:ext cx="86066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BE9A-D761-4874-B040-1885E3563925}">
      <dsp:nvSpPr>
        <dsp:cNvPr id="0" name=""/>
        <dsp:cNvSpPr/>
      </dsp:nvSpPr>
      <dsp:spPr>
        <a:xfrm>
          <a:off x="430334" y="997854"/>
          <a:ext cx="602468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19" tIns="0" rIns="22771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Кадры (педагог дополнительного образования – 2, учителя трудового обучения)</a:t>
          </a:r>
          <a:endParaRPr lang="ru-RU" sz="1600" b="1" kern="1200" dirty="0"/>
        </a:p>
      </dsp:txBody>
      <dsp:txXfrm>
        <a:off x="460596" y="1028116"/>
        <a:ext cx="5964160" cy="559396"/>
      </dsp:txXfrm>
    </dsp:sp>
    <dsp:sp modelId="{B91C0CFE-16E8-4836-87FE-BDCB2AA41BA9}">
      <dsp:nvSpPr>
        <dsp:cNvPr id="0" name=""/>
        <dsp:cNvSpPr/>
      </dsp:nvSpPr>
      <dsp:spPr>
        <a:xfrm>
          <a:off x="0" y="2555567"/>
          <a:ext cx="86066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F8A8B-D041-4216-AD85-FF9C3864D68A}">
      <dsp:nvSpPr>
        <dsp:cNvPr id="0" name=""/>
        <dsp:cNvSpPr/>
      </dsp:nvSpPr>
      <dsp:spPr>
        <a:xfrm>
          <a:off x="430334" y="1950414"/>
          <a:ext cx="6024684" cy="915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19" tIns="0" rIns="22771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Контингент обучающихся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(8 классов – обучаются по АООП вариант 1,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 классов – обучаются по АООП вариант 2).</a:t>
          </a:r>
          <a:endParaRPr lang="ru-RU" sz="1600" b="1" kern="1200" dirty="0"/>
        </a:p>
      </dsp:txBody>
      <dsp:txXfrm>
        <a:off x="475006" y="1995086"/>
        <a:ext cx="5935340" cy="825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7EB7D-9425-41A3-92B3-2209BD8CF7EB}">
      <dsp:nvSpPr>
        <dsp:cNvPr id="0" name=""/>
        <dsp:cNvSpPr/>
      </dsp:nvSpPr>
      <dsp:spPr>
        <a:xfrm>
          <a:off x="-4633388" y="-710345"/>
          <a:ext cx="5519208" cy="551920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867DE-19B8-4C26-840D-D1CADC8D0E06}">
      <dsp:nvSpPr>
        <dsp:cNvPr id="0" name=""/>
        <dsp:cNvSpPr/>
      </dsp:nvSpPr>
      <dsp:spPr>
        <a:xfrm>
          <a:off x="387727" y="256075"/>
          <a:ext cx="7134532" cy="512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Медицинский диагноз обучающегося</a:t>
          </a:r>
          <a:endParaRPr lang="ru-RU" sz="1400" b="1" kern="1200" dirty="0"/>
        </a:p>
      </dsp:txBody>
      <dsp:txXfrm>
        <a:off x="387727" y="256075"/>
        <a:ext cx="7134532" cy="512478"/>
      </dsp:txXfrm>
    </dsp:sp>
    <dsp:sp modelId="{7D567D8B-9E45-40C8-9986-FE2F4AE9A1BD}">
      <dsp:nvSpPr>
        <dsp:cNvPr id="0" name=""/>
        <dsp:cNvSpPr/>
      </dsp:nvSpPr>
      <dsp:spPr>
        <a:xfrm>
          <a:off x="67428" y="192015"/>
          <a:ext cx="640598" cy="640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CCE6F-BC01-4BBD-9F45-B7FE782D5E45}">
      <dsp:nvSpPr>
        <dsp:cNvPr id="0" name=""/>
        <dsp:cNvSpPr/>
      </dsp:nvSpPr>
      <dsp:spPr>
        <a:xfrm>
          <a:off x="754955" y="1024547"/>
          <a:ext cx="6767305" cy="512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Психологическая характеристика школьника (особенности познавательной, двигательной, эмоционально-личностной сфер)</a:t>
          </a:r>
          <a:endParaRPr lang="ru-RU" sz="1400" b="1" kern="1200" dirty="0"/>
        </a:p>
      </dsp:txBody>
      <dsp:txXfrm>
        <a:off x="754955" y="1024547"/>
        <a:ext cx="6767305" cy="512478"/>
      </dsp:txXfrm>
    </dsp:sp>
    <dsp:sp modelId="{1686716B-40D5-4867-8E64-6188480CAA4B}">
      <dsp:nvSpPr>
        <dsp:cNvPr id="0" name=""/>
        <dsp:cNvSpPr/>
      </dsp:nvSpPr>
      <dsp:spPr>
        <a:xfrm>
          <a:off x="434655" y="960487"/>
          <a:ext cx="640598" cy="640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D1ECC-B5FA-4C28-A680-45579E464558}">
      <dsp:nvSpPr>
        <dsp:cNvPr id="0" name=""/>
        <dsp:cNvSpPr/>
      </dsp:nvSpPr>
      <dsp:spPr>
        <a:xfrm>
          <a:off x="867664" y="1793019"/>
          <a:ext cx="6654595" cy="512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Сформированность</a:t>
          </a:r>
          <a:r>
            <a:rPr lang="ru-RU" sz="1400" b="1" kern="1200" dirty="0" smtClean="0"/>
            <a:t> навыков самообслуживания и социализации</a:t>
          </a:r>
          <a:endParaRPr lang="ru-RU" sz="1400" b="1" kern="1200" dirty="0"/>
        </a:p>
      </dsp:txBody>
      <dsp:txXfrm>
        <a:off x="867664" y="1793019"/>
        <a:ext cx="6654595" cy="512478"/>
      </dsp:txXfrm>
    </dsp:sp>
    <dsp:sp modelId="{2976E373-5914-4E99-8C37-9CF0D527A8E1}">
      <dsp:nvSpPr>
        <dsp:cNvPr id="0" name=""/>
        <dsp:cNvSpPr/>
      </dsp:nvSpPr>
      <dsp:spPr>
        <a:xfrm>
          <a:off x="547365" y="1728959"/>
          <a:ext cx="640598" cy="640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283B7-34E8-42C8-929B-D2B50A43D491}">
      <dsp:nvSpPr>
        <dsp:cNvPr id="0" name=""/>
        <dsp:cNvSpPr/>
      </dsp:nvSpPr>
      <dsp:spPr>
        <a:xfrm>
          <a:off x="754955" y="2561491"/>
          <a:ext cx="6767305" cy="512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Резервный потенциал семьи в поддержании ребенка в процессе овладения профессией</a:t>
          </a:r>
          <a:endParaRPr lang="ru-RU" sz="1400" b="1" kern="1200" dirty="0"/>
        </a:p>
      </dsp:txBody>
      <dsp:txXfrm>
        <a:off x="754955" y="2561491"/>
        <a:ext cx="6767305" cy="512478"/>
      </dsp:txXfrm>
    </dsp:sp>
    <dsp:sp modelId="{C458277C-DE12-4FF5-863E-EEAF0735653D}">
      <dsp:nvSpPr>
        <dsp:cNvPr id="0" name=""/>
        <dsp:cNvSpPr/>
      </dsp:nvSpPr>
      <dsp:spPr>
        <a:xfrm>
          <a:off x="434655" y="2497431"/>
          <a:ext cx="640598" cy="640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CDA08-F3B5-4720-BA8E-49D988EA9132}">
      <dsp:nvSpPr>
        <dsp:cNvPr id="0" name=""/>
        <dsp:cNvSpPr/>
      </dsp:nvSpPr>
      <dsp:spPr>
        <a:xfrm>
          <a:off x="387727" y="3329963"/>
          <a:ext cx="7134532" cy="512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7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Социально-трудовой прогноз на овладение избранной профессией</a:t>
          </a:r>
          <a:endParaRPr lang="ru-RU" sz="1400" b="1" kern="1200" dirty="0"/>
        </a:p>
      </dsp:txBody>
      <dsp:txXfrm>
        <a:off x="387727" y="3329963"/>
        <a:ext cx="7134532" cy="512478"/>
      </dsp:txXfrm>
    </dsp:sp>
    <dsp:sp modelId="{54A360F1-6A22-46FE-8691-DA5A0D2B9792}">
      <dsp:nvSpPr>
        <dsp:cNvPr id="0" name=""/>
        <dsp:cNvSpPr/>
      </dsp:nvSpPr>
      <dsp:spPr>
        <a:xfrm>
          <a:off x="67428" y="3265904"/>
          <a:ext cx="640598" cy="640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3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3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70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67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7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0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2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6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3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6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3996-288E-4D46-925D-CD8834A5F22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1930A0-DDD4-4236-B2D5-8506757EA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29" y="2544637"/>
            <a:ext cx="6170038" cy="226278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Профессиональное самоопределение обучающихся с ОВЗ в условиях специальной (коррекционной) школы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6420" y="501134"/>
            <a:ext cx="9178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МИНИСТЕРСТВО ОБРАЗОВАНИЯ ИРКУТСКОЙ ОБЛАСТИ</a:t>
            </a:r>
          </a:p>
          <a:p>
            <a:pPr algn="ctr"/>
            <a:r>
              <a:rPr lang="ru-RU" b="1" dirty="0" smtClean="0"/>
              <a:t>ГОСУДАРСТВЕННОЕ ОБЩЕОБРАЗОВАТЕЛЬНОЕ КАЗЕННОЕ УЧРЕЖДЕНИЕ </a:t>
            </a:r>
          </a:p>
          <a:p>
            <a:pPr algn="ctr"/>
            <a:r>
              <a:rPr lang="ru-RU" b="1" dirty="0" smtClean="0"/>
              <a:t>«СПЕЦИАЛЬНАЯ (КОРРЕКЦИОННАЯ) ШКОЛА №5 г. ИРКУТСКА»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61" y="2124075"/>
            <a:ext cx="3577790" cy="2683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8" y="172603"/>
            <a:ext cx="1580391" cy="1580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3725" y="5740528"/>
            <a:ext cx="5504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Директор ГОКУ СКШ №5 г. </a:t>
            </a:r>
            <a:r>
              <a:rPr lang="ru-RU" sz="1400" b="1" dirty="0">
                <a:solidFill>
                  <a:srgbClr val="002060"/>
                </a:solidFill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</a:rPr>
              <a:t>ркутска  Е.В. </a:t>
            </a:r>
            <a:r>
              <a:rPr lang="ru-RU" sz="1400" b="1" dirty="0" err="1">
                <a:solidFill>
                  <a:srgbClr val="002060"/>
                </a:solidFill>
              </a:rPr>
              <a:t>Р</a:t>
            </a:r>
            <a:r>
              <a:rPr lang="ru-RU" sz="1400" b="1" dirty="0" err="1" smtClean="0">
                <a:solidFill>
                  <a:srgbClr val="002060"/>
                </a:solidFill>
              </a:rPr>
              <a:t>удницкая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/>
          <a:stretch/>
        </p:blipFill>
        <p:spPr>
          <a:xfrm>
            <a:off x="1749668" y="624110"/>
            <a:ext cx="4931019" cy="5908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6198" r="-961" b="1297"/>
          <a:stretch/>
        </p:blipFill>
        <p:spPr>
          <a:xfrm>
            <a:off x="7115906" y="624110"/>
            <a:ext cx="4771294" cy="58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616" y="187261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234" y="641695"/>
            <a:ext cx="9334012" cy="1280890"/>
          </a:xfrm>
        </p:spPr>
        <p:txBody>
          <a:bodyPr/>
          <a:lstStyle/>
          <a:p>
            <a:r>
              <a:rPr lang="ru-RU" b="1" dirty="0" smtClean="0"/>
              <a:t>НАСТОЯЩЕЕ И БУДУЩЕЕ РЫНКА ТРУДА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45280"/>
              </p:ext>
            </p:extLst>
          </p:nvPr>
        </p:nvGraphicFramePr>
        <p:xfrm>
          <a:off x="2043234" y="1713197"/>
          <a:ext cx="90199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983">
                  <a:extLst>
                    <a:ext uri="{9D8B030D-6E8A-4147-A177-3AD203B41FA5}">
                      <a16:colId xmlns:a16="http://schemas.microsoft.com/office/drawing/2014/main" val="2818152827"/>
                    </a:ext>
                  </a:extLst>
                </a:gridCol>
                <a:gridCol w="2254983">
                  <a:extLst>
                    <a:ext uri="{9D8B030D-6E8A-4147-A177-3AD203B41FA5}">
                      <a16:colId xmlns:a16="http://schemas.microsoft.com/office/drawing/2014/main" val="4140590604"/>
                    </a:ext>
                  </a:extLst>
                </a:gridCol>
                <a:gridCol w="2254983">
                  <a:extLst>
                    <a:ext uri="{9D8B030D-6E8A-4147-A177-3AD203B41FA5}">
                      <a16:colId xmlns:a16="http://schemas.microsoft.com/office/drawing/2014/main" val="3517370265"/>
                    </a:ext>
                  </a:extLst>
                </a:gridCol>
                <a:gridCol w="2254983">
                  <a:extLst>
                    <a:ext uri="{9D8B030D-6E8A-4147-A177-3AD203B41FA5}">
                      <a16:colId xmlns:a16="http://schemas.microsoft.com/office/drawing/2014/main" val="848847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 новых профессий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Цифровизация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роботизация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и</a:t>
                      </a:r>
                      <a:r>
                        <a:rPr lang="ru-RU" dirty="0" smtClean="0"/>
                        <a:t>зменениями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рынка труда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80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выпускников не работают по специальности (исследование </a:t>
                      </a:r>
                      <a:r>
                        <a:rPr lang="en-US" dirty="0" smtClean="0"/>
                        <a:t>World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Skills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Появятся к 2030</a:t>
                      </a:r>
                      <a:r>
                        <a:rPr lang="ru-RU" baseline="0" dirty="0" smtClean="0"/>
                        <a:t> году и исчезнут 57 по данным Атласа новых профессий (АСИ)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Искусственный интеллект существенно преобразуют мир профессий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система не успевает в реальном времени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903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96100" y="4415806"/>
            <a:ext cx="6605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Основной задачей образования по ФГОС становится социализация обучающихся с умственной отсталостью посредством достижения ими планируемых предметных и личностных результатов, среди которых особое значение приобретают жизненные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202898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387" y="38964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ЛОКАЛЬНЫЕ АКТЫ, РЕГЛАМЕНТИРУЮЩИЕ ПРОФОРИЕНТАЦИОННОЕ ОБУЧЕНИЕ</a:t>
            </a:r>
            <a:endParaRPr lang="ru-RU" b="1" dirty="0"/>
          </a:p>
        </p:txBody>
      </p:sp>
      <p:pic>
        <p:nvPicPr>
          <p:cNvPr id="1026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-381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30671892"/>
              </p:ext>
            </p:extLst>
          </p:nvPr>
        </p:nvGraphicFramePr>
        <p:xfrm>
          <a:off x="1881554" y="1521068"/>
          <a:ext cx="7447085" cy="505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22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32" y="2548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ПРОФОРИЕНТАЦИОННАЯ РАБОТА – это система специальных подготовительных, диагностических и обучающих мероприятий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8062776"/>
              </p:ext>
            </p:extLst>
          </p:nvPr>
        </p:nvGraphicFramePr>
        <p:xfrm>
          <a:off x="1718407" y="2578588"/>
          <a:ext cx="9434512" cy="385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7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731" y="474641"/>
            <a:ext cx="8911687" cy="1280890"/>
          </a:xfrm>
        </p:spPr>
        <p:txBody>
          <a:bodyPr/>
          <a:lstStyle/>
          <a:p>
            <a:r>
              <a:rPr lang="ru-RU" b="1" dirty="0" smtClean="0"/>
              <a:t>ТРУДНОСТИ ПРОФЕССИОНАЛЬНОЙ АДАПТАЦИИ ОБУЧАЮЩИХСЯ С ОВЗ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9537" y="2026312"/>
            <a:ext cx="76522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психологическая </a:t>
            </a:r>
            <a:r>
              <a:rPr lang="ru-RU" dirty="0"/>
              <a:t>неготовность к переходу от школьного обучения к профессиональному </a:t>
            </a:r>
            <a:r>
              <a:rPr lang="ru-RU" dirty="0" smtClean="0"/>
              <a:t>обучению; 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отсутствие </a:t>
            </a:r>
            <a:r>
              <a:rPr lang="ru-RU" dirty="0"/>
              <a:t>жизненной перспективы, обусловленной чувством социальной </a:t>
            </a:r>
            <a:r>
              <a:rPr lang="ru-RU" dirty="0" smtClean="0"/>
              <a:t>незащищенности;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неадекватная </a:t>
            </a:r>
            <a:r>
              <a:rPr lang="ru-RU" dirty="0"/>
              <a:t>самооценка своих возможностей (хотят стать адвокатами, дизайнерами, водителями, </a:t>
            </a:r>
            <a:r>
              <a:rPr lang="ru-RU" dirty="0" err="1"/>
              <a:t>блогерами</a:t>
            </a:r>
            <a:r>
              <a:rPr lang="ru-RU" dirty="0"/>
              <a:t> и др</a:t>
            </a:r>
            <a:r>
              <a:rPr lang="ru-RU" dirty="0" smtClean="0"/>
              <a:t>.);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неумение </a:t>
            </a:r>
            <a:r>
              <a:rPr lang="ru-RU" dirty="0"/>
              <a:t>выбрать профиль и содержание </a:t>
            </a:r>
            <a:r>
              <a:rPr lang="ru-RU" dirty="0" smtClean="0"/>
              <a:t>профессии;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неспособность </a:t>
            </a:r>
            <a:r>
              <a:rPr lang="ru-RU" dirty="0"/>
              <a:t>адекватно взаимодействовать в новом коллективе и выполнять трудовые </a:t>
            </a:r>
            <a:r>
              <a:rPr lang="ru-RU" dirty="0" smtClean="0"/>
              <a:t>обязательства;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негативное </a:t>
            </a:r>
            <a:r>
              <a:rPr lang="ru-RU" dirty="0"/>
              <a:t>отношение к преодолению определенных профессиональных трудностей (непонимание объективных условий, в которых будет осуществляться его трудовая деятельность)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23" y="1587246"/>
            <a:ext cx="2171700" cy="217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45" y="3961169"/>
            <a:ext cx="2212145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624110"/>
            <a:ext cx="8911687" cy="1280890"/>
          </a:xfrm>
        </p:spPr>
        <p:txBody>
          <a:bodyPr/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6224430"/>
              </p:ext>
            </p:extLst>
          </p:nvPr>
        </p:nvGraphicFramePr>
        <p:xfrm>
          <a:off x="2032000" y="1521070"/>
          <a:ext cx="8606692" cy="31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64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24" y="667643"/>
            <a:ext cx="4643145" cy="1280890"/>
          </a:xfrm>
        </p:spPr>
        <p:txBody>
          <a:bodyPr/>
          <a:lstStyle/>
          <a:p>
            <a:r>
              <a:rPr lang="ru-RU" b="1" dirty="0" smtClean="0"/>
              <a:t>КОМПЛЕКСНОСТЬ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094" y="2347436"/>
            <a:ext cx="38342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Междисциплинарная команда специалистов осуществляет: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диагностику </a:t>
            </a:r>
            <a:r>
              <a:rPr lang="ru-RU" dirty="0"/>
              <a:t>актуальных учебно-трудовых возможностей </a:t>
            </a:r>
            <a:r>
              <a:rPr lang="ru-RU" dirty="0" smtClean="0"/>
              <a:t>обучающегося;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построение </a:t>
            </a:r>
            <a:r>
              <a:rPr lang="ru-RU" dirty="0"/>
              <a:t>индивидуальной профессиональной </a:t>
            </a:r>
            <a:r>
              <a:rPr lang="ru-RU" dirty="0" smtClean="0"/>
              <a:t>траектории;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адаптивной </a:t>
            </a:r>
            <a:r>
              <a:rPr lang="ru-RU" dirty="0" smtClean="0"/>
              <a:t>коррекционно-развивающей </a:t>
            </a:r>
            <a:r>
              <a:rPr lang="ru-RU" dirty="0"/>
              <a:t>среды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4297" y="632760"/>
            <a:ext cx="47115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ВЗАИМОДЕЙСТВИЕ </a:t>
            </a:r>
          </a:p>
          <a:p>
            <a:r>
              <a:rPr lang="ru-RU" sz="3600" b="1" dirty="0" smtClean="0"/>
              <a:t>С СЕМЬЕЙ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6724" y="2347436"/>
            <a:ext cx="5191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онсультирование </a:t>
            </a:r>
            <a:r>
              <a:rPr lang="ru-RU" dirty="0"/>
              <a:t>в вопросах построения профессиональной </a:t>
            </a:r>
            <a:r>
              <a:rPr lang="ru-RU" dirty="0" smtClean="0"/>
              <a:t>траектории;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по информированию в правовых </a:t>
            </a:r>
            <a:r>
              <a:rPr lang="ru-RU" dirty="0" smtClean="0"/>
              <a:t>аспектах;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росвещение </a:t>
            </a:r>
            <a:r>
              <a:rPr lang="ru-RU" dirty="0"/>
              <a:t>родителей о реальных и потенциальных возможностях </a:t>
            </a:r>
            <a:r>
              <a:rPr lang="ru-RU" dirty="0" smtClean="0"/>
              <a:t>ребенка;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екомендации </a:t>
            </a:r>
            <a:r>
              <a:rPr lang="ru-RU" dirty="0"/>
              <a:t>в выборе основных ориентиров и выстраивании профессиональных планов </a:t>
            </a:r>
          </a:p>
        </p:txBody>
      </p:sp>
    </p:spTree>
    <p:extLst>
      <p:ext uri="{BB962C8B-B14F-4D97-AF65-F5344CB8AC3E}">
        <p14:creationId xmlns:p14="http://schemas.microsoft.com/office/powerpoint/2010/main" val="324241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109" y="290003"/>
            <a:ext cx="8911687" cy="1280890"/>
          </a:xfrm>
        </p:spPr>
        <p:txBody>
          <a:bodyPr/>
          <a:lstStyle/>
          <a:p>
            <a:r>
              <a:rPr lang="ru-RU" b="1" dirty="0" smtClean="0"/>
              <a:t>ЭТАПЫ ПРОФОРИЕНТАЦИОННОЙ РАБОТЫ</a:t>
            </a:r>
            <a:endParaRPr lang="ru-RU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696109" y="1723292"/>
            <a:ext cx="1884485" cy="4633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 </a:t>
            </a:r>
            <a:r>
              <a:rPr lang="ru-RU" sz="1200" dirty="0"/>
              <a:t>формирование у обучающихся положительного отношения к труду, уважения к людям труда и трудовой деятельности, понимания роли труда для человека и общества</a:t>
            </a:r>
            <a:r>
              <a:rPr lang="ru-RU" sz="1200" dirty="0" smtClean="0"/>
              <a:t>;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• развитие интереса к миру профессий </a:t>
            </a:r>
            <a:endParaRPr lang="ru-RU" sz="1200" dirty="0" smtClean="0"/>
          </a:p>
          <a:p>
            <a:pPr algn="ctr"/>
            <a:r>
              <a:rPr lang="ru-RU" sz="1200" dirty="0" smtClean="0"/>
              <a:t>• </a:t>
            </a:r>
            <a:r>
              <a:rPr lang="ru-RU" sz="1200" dirty="0"/>
              <a:t>диагностика первоначальных трудовых возможностей и склонностей 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820917" y="1723292"/>
            <a:ext cx="2300654" cy="46335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200" dirty="0" smtClean="0"/>
              <a:t>формирование мотивации </a:t>
            </a:r>
            <a:r>
              <a:rPr lang="ru-RU" sz="1200" dirty="0"/>
              <a:t>к трудовой деятельности, устойчивого интереса к труду, элементарных </a:t>
            </a:r>
            <a:r>
              <a:rPr lang="ru-RU" sz="1000" dirty="0"/>
              <a:t>знаний и представлений о профессиях •формирование коммуникативных навыков, необходимых для межличностного общения в коллективной трудовой деятельности </a:t>
            </a:r>
            <a:endParaRPr lang="ru-RU" sz="1000" dirty="0" smtClean="0"/>
          </a:p>
          <a:p>
            <a:pPr marL="171450" indent="-171450" algn="ctr">
              <a:buFontTx/>
              <a:buChar char="-"/>
            </a:pPr>
            <a:r>
              <a:rPr lang="ru-RU" sz="1000" dirty="0" smtClean="0"/>
              <a:t>•психолого-педагогическое </a:t>
            </a:r>
            <a:r>
              <a:rPr lang="ru-RU" sz="1000" dirty="0"/>
              <a:t>содействие в формировании элементарных умений оценивать свои силы, возможности, способности, опираться на позитивные качества личности •</a:t>
            </a:r>
            <a:r>
              <a:rPr lang="ru-RU" sz="1000" dirty="0" smtClean="0"/>
              <a:t>психолого-педагогическая </a:t>
            </a:r>
            <a:r>
              <a:rPr lang="ru-RU" sz="1000" dirty="0"/>
              <a:t>диагностика </a:t>
            </a:r>
            <a:r>
              <a:rPr lang="ru-RU" sz="1000" dirty="0" smtClean="0"/>
              <a:t>учебно-трудовых </a:t>
            </a:r>
            <a:r>
              <a:rPr lang="ru-RU" sz="1000" dirty="0"/>
              <a:t>возможностей обучающихся с умственной отсталостью 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361894" y="1723293"/>
            <a:ext cx="2447998" cy="46335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- формирование </a:t>
            </a:r>
            <a:r>
              <a:rPr lang="ru-RU" sz="1200" dirty="0"/>
              <a:t>мотивационной готовности к профессиональному образованию и трудовой деятельности •формирование способности к </a:t>
            </a:r>
            <a:r>
              <a:rPr lang="ru-RU" sz="1200" dirty="0" smtClean="0"/>
              <a:t>социально-профессиональной </a:t>
            </a:r>
            <a:r>
              <a:rPr lang="ru-RU" sz="1200" dirty="0"/>
              <a:t>адаптации в обществе •формирование знаний о системе профессионального образования, знакомство с условиями и основами трудоустройства, трудового права </a:t>
            </a:r>
            <a:endParaRPr lang="ru-RU" sz="1200" dirty="0" smtClean="0"/>
          </a:p>
          <a:p>
            <a:pPr algn="ctr"/>
            <a:r>
              <a:rPr lang="ru-RU" sz="1200" dirty="0" smtClean="0"/>
              <a:t>•</a:t>
            </a:r>
            <a:r>
              <a:rPr lang="ru-RU" sz="1200" dirty="0"/>
              <a:t>развитие коммуникативных навыков, необходимых в профессиональной деятельности </a:t>
            </a:r>
            <a:endParaRPr lang="ru-RU" sz="1200" dirty="0" smtClean="0"/>
          </a:p>
          <a:p>
            <a:pPr algn="ctr"/>
            <a:r>
              <a:rPr lang="ru-RU" sz="1200" dirty="0" smtClean="0"/>
              <a:t>•психолого-педагогическое </a:t>
            </a:r>
            <a:r>
              <a:rPr lang="ru-RU" sz="1200" dirty="0"/>
              <a:t>сопровождение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9041690" y="1746004"/>
            <a:ext cx="2055276" cy="45881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 развитие </a:t>
            </a:r>
            <a:r>
              <a:rPr lang="ru-RU" sz="1200" dirty="0"/>
              <a:t>личностной целеустремленности и мотивационной готовности к профессиональному образованию и трудовой деятельности •корректировка образовательных и профессиональных планов обучающихся •формирование трудового поведения, навыков делового общения, взаимодействия в коллективе процессе </a:t>
            </a:r>
            <a:r>
              <a:rPr lang="ru-RU" sz="1200" dirty="0" smtClean="0"/>
              <a:t>профессионально-трудовой </a:t>
            </a:r>
            <a:r>
              <a:rPr lang="ru-RU" sz="1200" dirty="0"/>
              <a:t>деятельности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0008" y="1746004"/>
            <a:ext cx="167053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1-4 классы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92685" y="1723292"/>
            <a:ext cx="167053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5-7 классы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50624" y="1714500"/>
            <a:ext cx="167053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8-9 классы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94077" y="1746004"/>
            <a:ext cx="18053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10-12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44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777" y="624110"/>
            <a:ext cx="8911687" cy="1280890"/>
          </a:xfrm>
        </p:spPr>
        <p:txBody>
          <a:bodyPr/>
          <a:lstStyle/>
          <a:p>
            <a:r>
              <a:rPr lang="ru-RU" b="1" dirty="0" smtClean="0"/>
              <a:t>ИТОГ ПРОФДИАГНОСТИКИ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2777" y="1292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Составление портфолио - индивидуального </a:t>
            </a:r>
            <a:r>
              <a:rPr lang="ru-RU" b="1" dirty="0" err="1"/>
              <a:t>профориентационного</a:t>
            </a:r>
            <a:r>
              <a:rPr lang="ru-RU" b="1" dirty="0"/>
              <a:t> паспорта обучающегося: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965987"/>
              </p:ext>
            </p:extLst>
          </p:nvPr>
        </p:nvGraphicFramePr>
        <p:xfrm>
          <a:off x="2032000" y="2039815"/>
          <a:ext cx="7577992" cy="409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985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</TotalTime>
  <Words>609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Профессиональное самоопределение обучающихся с ОВЗ в условиях специальной (коррекционной) школы</vt:lpstr>
      <vt:lpstr>НАСТОЯЩЕЕ И БУДУЩЕЕ РЫНКА ТРУДА</vt:lpstr>
      <vt:lpstr>ЛОКАЛЬНЫЕ АКТЫ, РЕГЛАМЕНТИРУЮЩИЕ ПРОФОРИЕНТАЦИОННОЕ ОБУЧЕНИЕ</vt:lpstr>
      <vt:lpstr>ПРОФОРИЕНТАЦИОННАЯ РАБОТА – это система специальных подготовительных, диагностических и обучающих мероприятий</vt:lpstr>
      <vt:lpstr>ТРУДНОСТИ ПРОФЕССИОНАЛЬНОЙ АДАПТАЦИИ ОБУЧАЮЩИХСЯ С ОВЗ</vt:lpstr>
      <vt:lpstr>Проблемы</vt:lpstr>
      <vt:lpstr>КОМПЛЕКСНОСТЬ</vt:lpstr>
      <vt:lpstr>ЭТАПЫ ПРОФОРИЕНТАЦИОННОЙ РАБОТЫ</vt:lpstr>
      <vt:lpstr>ИТОГ ПРОФДИАГНОСТИКИ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5</dc:creator>
  <cp:lastModifiedBy>школа 5</cp:lastModifiedBy>
  <cp:revision>17</cp:revision>
  <dcterms:created xsi:type="dcterms:W3CDTF">2024-03-25T08:42:26Z</dcterms:created>
  <dcterms:modified xsi:type="dcterms:W3CDTF">2024-03-27T05:49:55Z</dcterms:modified>
</cp:coreProperties>
</file>