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13" r:id="rId4"/>
    <p:sldId id="305" r:id="rId5"/>
    <p:sldId id="307" r:id="rId6"/>
    <p:sldId id="320" r:id="rId7"/>
    <p:sldId id="323" r:id="rId8"/>
    <p:sldId id="321" r:id="rId9"/>
    <p:sldId id="322" r:id="rId10"/>
    <p:sldId id="324" r:id="rId11"/>
    <p:sldId id="289" r:id="rId12"/>
    <p:sldId id="273" r:id="rId13"/>
    <p:sldId id="287" r:id="rId14"/>
    <p:sldId id="325" r:id="rId15"/>
    <p:sldId id="326" r:id="rId16"/>
    <p:sldId id="327" r:id="rId17"/>
    <p:sldId id="328" r:id="rId18"/>
    <p:sldId id="329" r:id="rId19"/>
    <p:sldId id="330" r:id="rId20"/>
    <p:sldId id="332" r:id="rId21"/>
    <p:sldId id="333" r:id="rId22"/>
    <p:sldId id="334" r:id="rId23"/>
    <p:sldId id="335" r:id="rId24"/>
    <p:sldId id="336" r:id="rId25"/>
    <p:sldId id="331" r:id="rId26"/>
    <p:sldId id="268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  <a:srgbClr val="99FF33"/>
    <a:srgbClr val="008080"/>
    <a:srgbClr val="FFFFFF"/>
    <a:srgbClr val="F4966C"/>
    <a:srgbClr val="E2A64E"/>
    <a:srgbClr val="91C46E"/>
    <a:srgbClr val="E39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2174" autoAdjust="0"/>
  </p:normalViewPr>
  <p:slideViewPr>
    <p:cSldViewPr snapToGrid="0">
      <p:cViewPr varScale="1">
        <p:scale>
          <a:sx n="37" d="100"/>
          <a:sy n="37" d="100"/>
        </p:scale>
        <p:origin x="66" y="15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345844434964909"/>
          <c:y val="0.44617002952755908"/>
          <c:w val="0.34147938127814148"/>
          <c:h val="0.488362450787401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1-4 кл</c:v>
                </c:pt>
                <c:pt idx="2">
                  <c:v>5-8 кл</c:v>
                </c:pt>
                <c:pt idx="3">
                  <c:v>9 кл</c:v>
                </c:pt>
                <c:pt idx="4">
                  <c:v>ИДДИ</c:v>
                </c:pt>
                <c:pt idx="5">
                  <c:v>На дому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148</c:v>
                </c:pt>
                <c:pt idx="1">
                  <c:v>41</c:v>
                </c:pt>
                <c:pt idx="2">
                  <c:v>60</c:v>
                </c:pt>
                <c:pt idx="3">
                  <c:v>16</c:v>
                </c:pt>
                <c:pt idx="4">
                  <c:v>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97-4CA0-9C03-D2F11F14890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 четв.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97-4CA0-9C03-D2F11F14890A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B97-4CA0-9C03-D2F11F14890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97-4CA0-9C03-D2F11F14890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Всего</c:v>
                </c:pt>
                <c:pt idx="1">
                  <c:v>1-4 кл</c:v>
                </c:pt>
                <c:pt idx="2">
                  <c:v>5-8 кл</c:v>
                </c:pt>
                <c:pt idx="3">
                  <c:v>9 кл</c:v>
                </c:pt>
                <c:pt idx="4">
                  <c:v>ИДДИ</c:v>
                </c:pt>
                <c:pt idx="5">
                  <c:v>На дому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150</c:v>
                </c:pt>
                <c:pt idx="1">
                  <c:v>41</c:v>
                </c:pt>
                <c:pt idx="2">
                  <c:v>62</c:v>
                </c:pt>
                <c:pt idx="3">
                  <c:v>16</c:v>
                </c:pt>
                <c:pt idx="4">
                  <c:v>31</c:v>
                </c:pt>
                <c:pt idx="5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97-4CA0-9C03-D2F11F1489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0964399"/>
        <c:axId val="730960239"/>
      </c:barChart>
      <c:catAx>
        <c:axId val="730964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960239"/>
        <c:crosses val="autoZero"/>
        <c:auto val="1"/>
        <c:lblAlgn val="ctr"/>
        <c:lblOffset val="100"/>
        <c:noMultiLvlLbl val="0"/>
      </c:catAx>
      <c:valAx>
        <c:axId val="73096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09643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четверь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Успеваемость</c:v>
                </c:pt>
                <c:pt idx="1">
                  <c:v>Качество</c:v>
                </c:pt>
                <c:pt idx="2">
                  <c:v>Средний показатель качества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1-4 кл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Успеваемость</c:v>
                </c:pt>
                <c:pt idx="1">
                  <c:v>Качество</c:v>
                </c:pt>
                <c:pt idx="2">
                  <c:v>Средний показатель качества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5-8 кл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Успеваемость</c:v>
                </c:pt>
                <c:pt idx="1">
                  <c:v>Качество</c:v>
                </c:pt>
                <c:pt idx="2">
                  <c:v>Средний показатель качества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9 кл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Успеваемость</c:v>
                </c:pt>
                <c:pt idx="1">
                  <c:v>Качество</c:v>
                </c:pt>
                <c:pt idx="2">
                  <c:v>Средний показатель качества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32071657228271"/>
          <c:y val="3.6607302100568159E-2"/>
          <c:w val="0.52128468365144831"/>
          <c:h val="8.53021697796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F-4802-A0D8-AD512D471A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9F-4802-A0D8-AD512D471A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9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1"/>
                <c:pt idx="0">
                  <c:v>Качество знаний по классам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48561552840346"/>
          <c:y val="0.83568519235101912"/>
          <c:w val="0.85508333339032949"/>
          <c:h val="8.530216977960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1-4 кл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5-8 кл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2627</c:v>
                </c:pt>
                <c:pt idx="1">
                  <c:v>173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438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842622969720495"/>
          <c:y val="0.60660151592480915"/>
          <c:w val="0.35891909151816487"/>
          <c:h val="0.107574469485606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8101720113892E-2"/>
          <c:y val="3.7818018843427927E-2"/>
          <c:w val="0.94192833671385523"/>
          <c:h val="0.611576029889675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А класс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9F-4802-A0D8-AD512D471A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класс</c:v>
                </c:pt>
              </c:strCache>
            </c:strRef>
          </c:tx>
          <c:spPr>
            <a:solidFill>
              <a:srgbClr val="0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9F-4802-A0D8-AD512D471A8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 класс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9F-4802-A0D8-AD512D471A8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4А класс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9F-4802-A0D8-AD512D471A82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5 класс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89F-4802-A0D8-AD512D471A82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6 класс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89F-4802-A0D8-AD512D471A82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7 класс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500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E2-4A22-A4D1-C90D1FE82EE2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7 А класс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E2-4A22-A4D1-C90D1FE82EE2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7 Б класс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Лист1!$J$2:$J$3</c:f>
              <c:numCache>
                <c:formatCode>General</c:formatCode>
                <c:ptCount val="2"/>
                <c:pt idx="0">
                  <c:v>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E2-4A22-A4D1-C90D1FE82EE2}"/>
            </c:ext>
          </c:extLst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8 класс</c:v>
                </c:pt>
              </c:strCache>
            </c:strRef>
          </c:tx>
          <c:spPr>
            <a:solidFill>
              <a:srgbClr val="99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Лист1!$K$2:$K$3</c:f>
              <c:numCache>
                <c:formatCode>General</c:formatCode>
                <c:ptCount val="2"/>
                <c:pt idx="0">
                  <c:v>861</c:v>
                </c:pt>
                <c:pt idx="1">
                  <c:v>109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E2-4A22-A4D1-C90D1FE82EE2}"/>
            </c:ext>
          </c:extLst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9 класс 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Лист1!$L$2:$L$3</c:f>
              <c:numCache>
                <c:formatCode>General</c:formatCode>
                <c:ptCount val="2"/>
                <c:pt idx="0">
                  <c:v>282</c:v>
                </c:pt>
                <c:pt idx="1">
                  <c:v>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E2-4A22-A4D1-C90D1FE82EE2}"/>
            </c:ext>
          </c:extLst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9 А класс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По уважительной причине</c:v>
                </c:pt>
                <c:pt idx="1">
                  <c:v>Без уважительной причине</c:v>
                </c:pt>
              </c:strCache>
            </c:strRef>
          </c:cat>
          <c:val>
            <c:numRef>
              <c:f>Лист1!$M$2:$M$3</c:f>
              <c:numCache>
                <c:formatCode>General</c:formatCode>
                <c:ptCount val="2"/>
                <c:pt idx="0">
                  <c:v>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E2-4A22-A4D1-C90D1FE82E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34092368"/>
        <c:axId val="234095320"/>
      </c:barChart>
      <c:catAx>
        <c:axId val="23409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5320"/>
        <c:crosses val="autoZero"/>
        <c:auto val="1"/>
        <c:lblAlgn val="ctr"/>
        <c:lblOffset val="100"/>
        <c:noMultiLvlLbl val="0"/>
      </c:catAx>
      <c:valAx>
        <c:axId val="234095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409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90085184461786E-2"/>
          <c:y val="0.83568519235101912"/>
          <c:w val="0.94566809707411503"/>
          <c:h val="0.16431487398937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C6DCFB-9E75-4D81-8AA1-9B831E166997}" type="doc">
      <dgm:prSet loTypeId="urn:microsoft.com/office/officeart/2005/8/layout/hierarchy4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2409BBF7-D163-4ED0-9983-301977420877}">
      <dgm:prSet phldrT="[Текст]"/>
      <dgm:spPr/>
      <dgm:t>
        <a:bodyPr/>
        <a:lstStyle/>
        <a:p>
          <a:r>
            <a:rPr lang="ru-RU" dirty="0"/>
            <a:t>13 класс – комплектов (119 чел)</a:t>
          </a:r>
        </a:p>
      </dgm:t>
    </dgm:pt>
    <dgm:pt modelId="{FD8FBEA5-98E9-4469-B958-F69AAF856DAE}" type="parTrans" cxnId="{09F6A7F6-6AE1-42E5-9D98-5A60127F860E}">
      <dgm:prSet/>
      <dgm:spPr/>
      <dgm:t>
        <a:bodyPr/>
        <a:lstStyle/>
        <a:p>
          <a:endParaRPr lang="ru-RU"/>
        </a:p>
      </dgm:t>
    </dgm:pt>
    <dgm:pt modelId="{FECAE57B-F5B9-4C17-9E8D-F0CD041B08A4}" type="sibTrans" cxnId="{09F6A7F6-6AE1-42E5-9D98-5A60127F860E}">
      <dgm:prSet/>
      <dgm:spPr/>
      <dgm:t>
        <a:bodyPr/>
        <a:lstStyle/>
        <a:p>
          <a:endParaRPr lang="ru-RU"/>
        </a:p>
      </dgm:t>
    </dgm:pt>
    <dgm:pt modelId="{CA7E0956-6CD7-4CE3-B907-30550F0A4987}">
      <dgm:prSet phldrT="[Текст]"/>
      <dgm:spPr/>
      <dgm:t>
        <a:bodyPr/>
        <a:lstStyle/>
        <a:p>
          <a:r>
            <a:rPr lang="ru-RU" dirty="0"/>
            <a:t>АООП (Вариант 1)</a:t>
          </a:r>
        </a:p>
        <a:p>
          <a:r>
            <a:rPr lang="ru-RU" dirty="0"/>
            <a:t>7 классов – 85 человека </a:t>
          </a:r>
        </a:p>
      </dgm:t>
    </dgm:pt>
    <dgm:pt modelId="{F5AE65B5-20F9-4C15-8E6B-B1CC3D88624B}" type="parTrans" cxnId="{BE321924-3B8F-4A18-B323-603EAAE7F12F}">
      <dgm:prSet/>
      <dgm:spPr/>
      <dgm:t>
        <a:bodyPr/>
        <a:lstStyle/>
        <a:p>
          <a:endParaRPr lang="ru-RU"/>
        </a:p>
      </dgm:t>
    </dgm:pt>
    <dgm:pt modelId="{C2372CDB-9E3C-4892-8B2B-018451A25D2D}" type="sibTrans" cxnId="{BE321924-3B8F-4A18-B323-603EAAE7F12F}">
      <dgm:prSet/>
      <dgm:spPr/>
      <dgm:t>
        <a:bodyPr/>
        <a:lstStyle/>
        <a:p>
          <a:endParaRPr lang="ru-RU"/>
        </a:p>
      </dgm:t>
    </dgm:pt>
    <dgm:pt modelId="{51EC9930-7180-4D50-8BBC-5DF6AF1EA8FF}">
      <dgm:prSet phldrT="[Текст]"/>
      <dgm:spPr/>
      <dgm:t>
        <a:bodyPr/>
        <a:lstStyle/>
        <a:p>
          <a:r>
            <a:rPr lang="ru-RU" dirty="0"/>
            <a:t>АООП (Вариант 2)</a:t>
          </a:r>
        </a:p>
        <a:p>
          <a:r>
            <a:rPr lang="ru-RU" dirty="0"/>
            <a:t>6 классов – 34 человек</a:t>
          </a:r>
        </a:p>
      </dgm:t>
    </dgm:pt>
    <dgm:pt modelId="{1C2796C7-7B99-41D3-BE30-1E1E537C7877}" type="parTrans" cxnId="{79097343-5789-4C18-884C-BCD0D1A09BD2}">
      <dgm:prSet/>
      <dgm:spPr/>
      <dgm:t>
        <a:bodyPr/>
        <a:lstStyle/>
        <a:p>
          <a:endParaRPr lang="ru-RU"/>
        </a:p>
      </dgm:t>
    </dgm:pt>
    <dgm:pt modelId="{77CF8EAB-8300-4C9A-AE66-54B558D84D82}" type="sibTrans" cxnId="{79097343-5789-4C18-884C-BCD0D1A09BD2}">
      <dgm:prSet/>
      <dgm:spPr/>
      <dgm:t>
        <a:bodyPr/>
        <a:lstStyle/>
        <a:p>
          <a:endParaRPr lang="ru-RU"/>
        </a:p>
      </dgm:t>
    </dgm:pt>
    <dgm:pt modelId="{4C613744-40F0-45B3-98BD-91EC24100857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Надомное</a:t>
          </a:r>
          <a:r>
            <a:rPr lang="ru-RU" sz="1800" b="1" dirty="0"/>
            <a:t> </a:t>
          </a:r>
          <a:r>
            <a:rPr lang="ru-RU" sz="1800" b="1" dirty="0">
              <a:solidFill>
                <a:schemeClr val="tx1"/>
              </a:solidFill>
            </a:rPr>
            <a:t>обучение</a:t>
          </a:r>
        </a:p>
        <a:p>
          <a:r>
            <a:rPr lang="ru-RU" sz="1800" b="1" dirty="0">
              <a:solidFill>
                <a:schemeClr val="tx1"/>
              </a:solidFill>
            </a:rPr>
            <a:t>16 человек</a:t>
          </a:r>
        </a:p>
      </dgm:t>
    </dgm:pt>
    <dgm:pt modelId="{66DC2AF3-A5A6-408E-A131-7C42DEB151BC}" type="sibTrans" cxnId="{9FA4D1DB-2C73-44F5-8059-8455819A90B4}">
      <dgm:prSet/>
      <dgm:spPr/>
      <dgm:t>
        <a:bodyPr/>
        <a:lstStyle/>
        <a:p>
          <a:endParaRPr lang="ru-RU"/>
        </a:p>
      </dgm:t>
    </dgm:pt>
    <dgm:pt modelId="{251B8EBA-EAC5-4112-B263-2FC387DB730C}" type="parTrans" cxnId="{9FA4D1DB-2C73-44F5-8059-8455819A90B4}">
      <dgm:prSet/>
      <dgm:spPr/>
      <dgm:t>
        <a:bodyPr/>
        <a:lstStyle/>
        <a:p>
          <a:endParaRPr lang="ru-RU"/>
        </a:p>
      </dgm:t>
    </dgm:pt>
    <dgm:pt modelId="{5EDA57CA-600E-40A1-AEA3-3E1945339FDD}">
      <dgm:prSet phldrT="[Текст]"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ИДДИ</a:t>
          </a:r>
        </a:p>
        <a:p>
          <a:r>
            <a:rPr lang="ru-RU" b="1" dirty="0">
              <a:solidFill>
                <a:schemeClr val="tx1"/>
              </a:solidFill>
            </a:rPr>
            <a:t>31 человек</a:t>
          </a:r>
        </a:p>
        <a:p>
          <a:r>
            <a:rPr lang="ru-RU" b="1" dirty="0">
              <a:solidFill>
                <a:schemeClr val="tx1"/>
              </a:solidFill>
            </a:rPr>
            <a:t>ИДДИ 2 – 31 человек</a:t>
          </a:r>
        </a:p>
        <a:p>
          <a:endParaRPr lang="ru-RU" b="1" dirty="0">
            <a:solidFill>
              <a:schemeClr val="tx1"/>
            </a:solidFill>
          </a:endParaRPr>
        </a:p>
      </dgm:t>
    </dgm:pt>
    <dgm:pt modelId="{01FF534A-4E36-429A-A85A-31FF4AD7EE79}" type="sibTrans" cxnId="{057CB6A3-065C-4A5A-93D3-6C4E047F218E}">
      <dgm:prSet/>
      <dgm:spPr/>
      <dgm:t>
        <a:bodyPr/>
        <a:lstStyle/>
        <a:p>
          <a:endParaRPr lang="ru-RU"/>
        </a:p>
      </dgm:t>
    </dgm:pt>
    <dgm:pt modelId="{4F577C71-C741-44B0-AB85-4AC32EF600AD}" type="parTrans" cxnId="{057CB6A3-065C-4A5A-93D3-6C4E047F218E}">
      <dgm:prSet/>
      <dgm:spPr/>
      <dgm:t>
        <a:bodyPr/>
        <a:lstStyle/>
        <a:p>
          <a:endParaRPr lang="ru-RU"/>
        </a:p>
      </dgm:t>
    </dgm:pt>
    <dgm:pt modelId="{F7EE716C-C9A8-48E3-B990-795502C879E2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dirty="0">
              <a:solidFill>
                <a:schemeClr val="tx1"/>
              </a:solidFill>
            </a:rPr>
            <a:t>Семейное</a:t>
          </a:r>
          <a:r>
            <a:rPr lang="ru-RU" sz="2000" b="1" dirty="0"/>
            <a:t> </a:t>
          </a:r>
          <a:r>
            <a:rPr lang="ru-RU" sz="2000" b="1" dirty="0">
              <a:solidFill>
                <a:schemeClr val="tx1"/>
              </a:solidFill>
            </a:rPr>
            <a:t>обучение</a:t>
          </a:r>
        </a:p>
        <a:p>
          <a:r>
            <a:rPr lang="ru-RU" sz="2000" b="1" dirty="0">
              <a:solidFill>
                <a:schemeClr val="tx1"/>
              </a:solidFill>
            </a:rPr>
            <a:t>9 человек</a:t>
          </a:r>
        </a:p>
      </dgm:t>
    </dgm:pt>
    <dgm:pt modelId="{835FF2DD-3763-40EA-966E-BE7E45A31F3F}" type="parTrans" cxnId="{DAA177BA-8477-46FC-BFB1-F777AFBB9EA6}">
      <dgm:prSet/>
      <dgm:spPr/>
      <dgm:t>
        <a:bodyPr/>
        <a:lstStyle/>
        <a:p>
          <a:endParaRPr lang="ru-RU"/>
        </a:p>
      </dgm:t>
    </dgm:pt>
    <dgm:pt modelId="{664A5102-70A1-4396-A5FE-BF8871258044}" type="sibTrans" cxnId="{DAA177BA-8477-46FC-BFB1-F777AFBB9EA6}">
      <dgm:prSet/>
      <dgm:spPr/>
      <dgm:t>
        <a:bodyPr/>
        <a:lstStyle/>
        <a:p>
          <a:endParaRPr lang="ru-RU"/>
        </a:p>
      </dgm:t>
    </dgm:pt>
    <dgm:pt modelId="{68C4C712-FD94-44F8-BDA2-A76BE79875B0}" type="pres">
      <dgm:prSet presAssocID="{7BC6DCFB-9E75-4D81-8AA1-9B831E16699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6BCA04E-CBF6-46F1-A2DD-898393103078}" type="pres">
      <dgm:prSet presAssocID="{2409BBF7-D163-4ED0-9983-301977420877}" presName="vertOne" presStyleCnt="0"/>
      <dgm:spPr/>
    </dgm:pt>
    <dgm:pt modelId="{F3FFD4E5-C237-4FC7-B5FC-75BD6336735E}" type="pres">
      <dgm:prSet presAssocID="{2409BBF7-D163-4ED0-9983-301977420877}" presName="txOne" presStyleLbl="node0" presStyleIdx="0" presStyleCnt="1" custScaleX="89601" custScaleY="50021" custLinFactNeighborX="-820" custLinFactNeighborY="48288">
        <dgm:presLayoutVars>
          <dgm:chPref val="3"/>
        </dgm:presLayoutVars>
      </dgm:prSet>
      <dgm:spPr/>
    </dgm:pt>
    <dgm:pt modelId="{B07BF7A8-EAB8-4ED4-982E-AD13B7FDF28F}" type="pres">
      <dgm:prSet presAssocID="{2409BBF7-D163-4ED0-9983-301977420877}" presName="parTransOne" presStyleCnt="0"/>
      <dgm:spPr/>
    </dgm:pt>
    <dgm:pt modelId="{04A86F35-D3BE-4E1D-B16D-0DC671DAA8E3}" type="pres">
      <dgm:prSet presAssocID="{2409BBF7-D163-4ED0-9983-301977420877}" presName="horzOne" presStyleCnt="0"/>
      <dgm:spPr/>
    </dgm:pt>
    <dgm:pt modelId="{7A251776-DA31-4BCB-BFA9-49CF0A497862}" type="pres">
      <dgm:prSet presAssocID="{CA7E0956-6CD7-4CE3-B907-30550F0A4987}" presName="vertTwo" presStyleCnt="0"/>
      <dgm:spPr/>
    </dgm:pt>
    <dgm:pt modelId="{6AB2A446-F33E-40D2-9725-374B7DC669AC}" type="pres">
      <dgm:prSet presAssocID="{CA7E0956-6CD7-4CE3-B907-30550F0A4987}" presName="txTwo" presStyleLbl="node2" presStyleIdx="0" presStyleCnt="2" custScaleX="170297" custScaleY="67261" custLinFactNeighborX="-1298" custLinFactNeighborY="38271">
        <dgm:presLayoutVars>
          <dgm:chPref val="3"/>
        </dgm:presLayoutVars>
      </dgm:prSet>
      <dgm:spPr/>
    </dgm:pt>
    <dgm:pt modelId="{A9F32944-330D-4BC8-A9F6-52399DD3856A}" type="pres">
      <dgm:prSet presAssocID="{CA7E0956-6CD7-4CE3-B907-30550F0A4987}" presName="parTransTwo" presStyleCnt="0"/>
      <dgm:spPr/>
    </dgm:pt>
    <dgm:pt modelId="{BBB531B8-24EA-49C4-A353-87720BA00B03}" type="pres">
      <dgm:prSet presAssocID="{CA7E0956-6CD7-4CE3-B907-30550F0A4987}" presName="horzTwo" presStyleCnt="0"/>
      <dgm:spPr/>
    </dgm:pt>
    <dgm:pt modelId="{EBECBFF6-4FA5-4A39-9F78-BF4770566BEB}" type="pres">
      <dgm:prSet presAssocID="{4C613744-40F0-45B3-98BD-91EC24100857}" presName="vertThree" presStyleCnt="0"/>
      <dgm:spPr/>
    </dgm:pt>
    <dgm:pt modelId="{F7724D28-B921-4ACE-81DD-467154056268}" type="pres">
      <dgm:prSet presAssocID="{4C613744-40F0-45B3-98BD-91EC24100857}" presName="txThree" presStyleLbl="node3" presStyleIdx="0" presStyleCnt="3" custScaleX="111736" custScaleY="86297" custLinFactNeighborX="-21046" custLinFactNeighborY="-2010">
        <dgm:presLayoutVars>
          <dgm:chPref val="3"/>
        </dgm:presLayoutVars>
      </dgm:prSet>
      <dgm:spPr/>
    </dgm:pt>
    <dgm:pt modelId="{ACE137A1-2795-4A8B-9F67-990C4BA904A7}" type="pres">
      <dgm:prSet presAssocID="{4C613744-40F0-45B3-98BD-91EC24100857}" presName="horzThree" presStyleCnt="0"/>
      <dgm:spPr/>
    </dgm:pt>
    <dgm:pt modelId="{7440D255-887B-41B2-8AA5-5E7A231FFB44}" type="pres">
      <dgm:prSet presAssocID="{C2372CDB-9E3C-4892-8B2B-018451A25D2D}" presName="sibSpaceTwo" presStyleCnt="0"/>
      <dgm:spPr/>
    </dgm:pt>
    <dgm:pt modelId="{6DF11DC6-6F9D-434B-ADB1-DE8281913956}" type="pres">
      <dgm:prSet presAssocID="{51EC9930-7180-4D50-8BBC-5DF6AF1EA8FF}" presName="vertTwo" presStyleCnt="0"/>
      <dgm:spPr/>
    </dgm:pt>
    <dgm:pt modelId="{29A9262A-C824-42B2-8E4A-D4E26FD74BAB}" type="pres">
      <dgm:prSet presAssocID="{51EC9930-7180-4D50-8BBC-5DF6AF1EA8FF}" presName="txTwo" presStyleLbl="node2" presStyleIdx="1" presStyleCnt="2" custScaleX="86503" custScaleY="64370" custLinFactNeighborX="-5681" custLinFactNeighborY="43253">
        <dgm:presLayoutVars>
          <dgm:chPref val="3"/>
        </dgm:presLayoutVars>
      </dgm:prSet>
      <dgm:spPr/>
    </dgm:pt>
    <dgm:pt modelId="{CBFF1F89-0920-4859-9FD8-04777C76CEA6}" type="pres">
      <dgm:prSet presAssocID="{51EC9930-7180-4D50-8BBC-5DF6AF1EA8FF}" presName="parTransTwo" presStyleCnt="0"/>
      <dgm:spPr/>
    </dgm:pt>
    <dgm:pt modelId="{2CCAA720-B21D-4258-8F48-964382270D18}" type="pres">
      <dgm:prSet presAssocID="{51EC9930-7180-4D50-8BBC-5DF6AF1EA8FF}" presName="horzTwo" presStyleCnt="0"/>
      <dgm:spPr/>
    </dgm:pt>
    <dgm:pt modelId="{C9D54C29-5612-41D1-BE09-0C3040C0469A}" type="pres">
      <dgm:prSet presAssocID="{5EDA57CA-600E-40A1-AEA3-3E1945339FDD}" presName="vertThree" presStyleCnt="0"/>
      <dgm:spPr/>
    </dgm:pt>
    <dgm:pt modelId="{B6C05040-BEBB-49DE-B474-9E008A0A2824}" type="pres">
      <dgm:prSet presAssocID="{5EDA57CA-600E-40A1-AEA3-3E1945339FDD}" presName="txThree" presStyleLbl="node3" presStyleIdx="1" presStyleCnt="3" custScaleX="114788" custScaleY="98128" custLinFactNeighborX="-47844" custLinFactNeighborY="2107">
        <dgm:presLayoutVars>
          <dgm:chPref val="3"/>
        </dgm:presLayoutVars>
      </dgm:prSet>
      <dgm:spPr/>
    </dgm:pt>
    <dgm:pt modelId="{FA9797C0-EE67-4E7E-9DAC-A55A6C17DE43}" type="pres">
      <dgm:prSet presAssocID="{5EDA57CA-600E-40A1-AEA3-3E1945339FDD}" presName="horzThree" presStyleCnt="0"/>
      <dgm:spPr/>
    </dgm:pt>
    <dgm:pt modelId="{B1FD1EE6-E2D2-4DFD-A9F2-EF0B321E670C}" type="pres">
      <dgm:prSet presAssocID="{01FF534A-4E36-429A-A85A-31FF4AD7EE79}" presName="sibSpaceThree" presStyleCnt="0"/>
      <dgm:spPr/>
    </dgm:pt>
    <dgm:pt modelId="{9B066232-9313-4B80-900A-A48D4A6DFEE1}" type="pres">
      <dgm:prSet presAssocID="{F7EE716C-C9A8-48E3-B990-795502C879E2}" presName="vertThree" presStyleCnt="0"/>
      <dgm:spPr/>
    </dgm:pt>
    <dgm:pt modelId="{C3450C30-8A94-4E1F-9BD6-C898FDF03A2C}" type="pres">
      <dgm:prSet presAssocID="{F7EE716C-C9A8-48E3-B990-795502C879E2}" presName="txThree" presStyleLbl="node3" presStyleIdx="2" presStyleCnt="3" custScaleX="111736" custScaleY="86297" custLinFactNeighborX="-19139" custLinFactNeighborY="41">
        <dgm:presLayoutVars>
          <dgm:chPref val="3"/>
        </dgm:presLayoutVars>
      </dgm:prSet>
      <dgm:spPr/>
    </dgm:pt>
    <dgm:pt modelId="{FC5E7050-67CC-4328-B001-73F4A192CA0E}" type="pres">
      <dgm:prSet presAssocID="{F7EE716C-C9A8-48E3-B990-795502C879E2}" presName="horzThree" presStyleCnt="0"/>
      <dgm:spPr/>
    </dgm:pt>
  </dgm:ptLst>
  <dgm:cxnLst>
    <dgm:cxn modelId="{490DDE07-8F40-4652-9047-89DAA515730E}" type="presOf" srcId="{2409BBF7-D163-4ED0-9983-301977420877}" destId="{F3FFD4E5-C237-4FC7-B5FC-75BD6336735E}" srcOrd="0" destOrd="0" presId="urn:microsoft.com/office/officeart/2005/8/layout/hierarchy4"/>
    <dgm:cxn modelId="{68815F0B-06F5-4AED-A65C-D4402191B93B}" type="presOf" srcId="{5EDA57CA-600E-40A1-AEA3-3E1945339FDD}" destId="{B6C05040-BEBB-49DE-B474-9E008A0A2824}" srcOrd="0" destOrd="0" presId="urn:microsoft.com/office/officeart/2005/8/layout/hierarchy4"/>
    <dgm:cxn modelId="{BE321924-3B8F-4A18-B323-603EAAE7F12F}" srcId="{2409BBF7-D163-4ED0-9983-301977420877}" destId="{CA7E0956-6CD7-4CE3-B907-30550F0A4987}" srcOrd="0" destOrd="0" parTransId="{F5AE65B5-20F9-4C15-8E6B-B1CC3D88624B}" sibTransId="{C2372CDB-9E3C-4892-8B2B-018451A25D2D}"/>
    <dgm:cxn modelId="{79097343-5789-4C18-884C-BCD0D1A09BD2}" srcId="{2409BBF7-D163-4ED0-9983-301977420877}" destId="{51EC9930-7180-4D50-8BBC-5DF6AF1EA8FF}" srcOrd="1" destOrd="0" parTransId="{1C2796C7-7B99-41D3-BE30-1E1E537C7877}" sibTransId="{77CF8EAB-8300-4C9A-AE66-54B558D84D82}"/>
    <dgm:cxn modelId="{9E9BA382-8A51-4062-95AF-30CC5CCAC9FE}" type="presOf" srcId="{F7EE716C-C9A8-48E3-B990-795502C879E2}" destId="{C3450C30-8A94-4E1F-9BD6-C898FDF03A2C}" srcOrd="0" destOrd="0" presId="urn:microsoft.com/office/officeart/2005/8/layout/hierarchy4"/>
    <dgm:cxn modelId="{057CB6A3-065C-4A5A-93D3-6C4E047F218E}" srcId="{51EC9930-7180-4D50-8BBC-5DF6AF1EA8FF}" destId="{5EDA57CA-600E-40A1-AEA3-3E1945339FDD}" srcOrd="0" destOrd="0" parTransId="{4F577C71-C741-44B0-AB85-4AC32EF600AD}" sibTransId="{01FF534A-4E36-429A-A85A-31FF4AD7EE79}"/>
    <dgm:cxn modelId="{24D894AD-D8F4-49E9-8BE6-F8ED4F3BB3A0}" type="presOf" srcId="{CA7E0956-6CD7-4CE3-B907-30550F0A4987}" destId="{6AB2A446-F33E-40D2-9725-374B7DC669AC}" srcOrd="0" destOrd="0" presId="urn:microsoft.com/office/officeart/2005/8/layout/hierarchy4"/>
    <dgm:cxn modelId="{812D10AF-8D78-4EAA-9C47-9C86C7C394B6}" type="presOf" srcId="{51EC9930-7180-4D50-8BBC-5DF6AF1EA8FF}" destId="{29A9262A-C824-42B2-8E4A-D4E26FD74BAB}" srcOrd="0" destOrd="0" presId="urn:microsoft.com/office/officeart/2005/8/layout/hierarchy4"/>
    <dgm:cxn modelId="{DAA177BA-8477-46FC-BFB1-F777AFBB9EA6}" srcId="{51EC9930-7180-4D50-8BBC-5DF6AF1EA8FF}" destId="{F7EE716C-C9A8-48E3-B990-795502C879E2}" srcOrd="1" destOrd="0" parTransId="{835FF2DD-3763-40EA-966E-BE7E45A31F3F}" sibTransId="{664A5102-70A1-4396-A5FE-BF8871258044}"/>
    <dgm:cxn modelId="{0DC2BEC0-C995-4734-89B6-5E3FBC158FC6}" type="presOf" srcId="{7BC6DCFB-9E75-4D81-8AA1-9B831E166997}" destId="{68C4C712-FD94-44F8-BDA2-A76BE79875B0}" srcOrd="0" destOrd="0" presId="urn:microsoft.com/office/officeart/2005/8/layout/hierarchy4"/>
    <dgm:cxn modelId="{AEE44FD1-A1FB-44A2-9DF0-9DF1986CAC00}" type="presOf" srcId="{4C613744-40F0-45B3-98BD-91EC24100857}" destId="{F7724D28-B921-4ACE-81DD-467154056268}" srcOrd="0" destOrd="0" presId="urn:microsoft.com/office/officeart/2005/8/layout/hierarchy4"/>
    <dgm:cxn modelId="{9FA4D1DB-2C73-44F5-8059-8455819A90B4}" srcId="{CA7E0956-6CD7-4CE3-B907-30550F0A4987}" destId="{4C613744-40F0-45B3-98BD-91EC24100857}" srcOrd="0" destOrd="0" parTransId="{251B8EBA-EAC5-4112-B263-2FC387DB730C}" sibTransId="{66DC2AF3-A5A6-408E-A131-7C42DEB151BC}"/>
    <dgm:cxn modelId="{09F6A7F6-6AE1-42E5-9D98-5A60127F860E}" srcId="{7BC6DCFB-9E75-4D81-8AA1-9B831E166997}" destId="{2409BBF7-D163-4ED0-9983-301977420877}" srcOrd="0" destOrd="0" parTransId="{FD8FBEA5-98E9-4469-B958-F69AAF856DAE}" sibTransId="{FECAE57B-F5B9-4C17-9E8D-F0CD041B08A4}"/>
    <dgm:cxn modelId="{14CD3049-D110-4661-BA77-AED89719D536}" type="presParOf" srcId="{68C4C712-FD94-44F8-BDA2-A76BE79875B0}" destId="{F6BCA04E-CBF6-46F1-A2DD-898393103078}" srcOrd="0" destOrd="0" presId="urn:microsoft.com/office/officeart/2005/8/layout/hierarchy4"/>
    <dgm:cxn modelId="{271F1F18-4211-4741-96FB-8840910AB2A5}" type="presParOf" srcId="{F6BCA04E-CBF6-46F1-A2DD-898393103078}" destId="{F3FFD4E5-C237-4FC7-B5FC-75BD6336735E}" srcOrd="0" destOrd="0" presId="urn:microsoft.com/office/officeart/2005/8/layout/hierarchy4"/>
    <dgm:cxn modelId="{9F8CBBF0-02C4-4A64-AF01-F42469C4C3E9}" type="presParOf" srcId="{F6BCA04E-CBF6-46F1-A2DD-898393103078}" destId="{B07BF7A8-EAB8-4ED4-982E-AD13B7FDF28F}" srcOrd="1" destOrd="0" presId="urn:microsoft.com/office/officeart/2005/8/layout/hierarchy4"/>
    <dgm:cxn modelId="{9C12A2E7-4824-43B1-ABAA-B130FC66DE73}" type="presParOf" srcId="{F6BCA04E-CBF6-46F1-A2DD-898393103078}" destId="{04A86F35-D3BE-4E1D-B16D-0DC671DAA8E3}" srcOrd="2" destOrd="0" presId="urn:microsoft.com/office/officeart/2005/8/layout/hierarchy4"/>
    <dgm:cxn modelId="{28B9DDE2-F8BF-45D5-9CF3-C1187DB6641F}" type="presParOf" srcId="{04A86F35-D3BE-4E1D-B16D-0DC671DAA8E3}" destId="{7A251776-DA31-4BCB-BFA9-49CF0A497862}" srcOrd="0" destOrd="0" presId="urn:microsoft.com/office/officeart/2005/8/layout/hierarchy4"/>
    <dgm:cxn modelId="{1126048A-6C23-486D-ABEF-2DF1A2A5919A}" type="presParOf" srcId="{7A251776-DA31-4BCB-BFA9-49CF0A497862}" destId="{6AB2A446-F33E-40D2-9725-374B7DC669AC}" srcOrd="0" destOrd="0" presId="urn:microsoft.com/office/officeart/2005/8/layout/hierarchy4"/>
    <dgm:cxn modelId="{385B8C4E-0D3F-4417-8166-1E6FD1C228C9}" type="presParOf" srcId="{7A251776-DA31-4BCB-BFA9-49CF0A497862}" destId="{A9F32944-330D-4BC8-A9F6-52399DD3856A}" srcOrd="1" destOrd="0" presId="urn:microsoft.com/office/officeart/2005/8/layout/hierarchy4"/>
    <dgm:cxn modelId="{84A103C7-7FF0-4848-AFA0-85FE967AC86A}" type="presParOf" srcId="{7A251776-DA31-4BCB-BFA9-49CF0A497862}" destId="{BBB531B8-24EA-49C4-A353-87720BA00B03}" srcOrd="2" destOrd="0" presId="urn:microsoft.com/office/officeart/2005/8/layout/hierarchy4"/>
    <dgm:cxn modelId="{00FA1740-A4A2-4401-9881-FCB0726F6673}" type="presParOf" srcId="{BBB531B8-24EA-49C4-A353-87720BA00B03}" destId="{EBECBFF6-4FA5-4A39-9F78-BF4770566BEB}" srcOrd="0" destOrd="0" presId="urn:microsoft.com/office/officeart/2005/8/layout/hierarchy4"/>
    <dgm:cxn modelId="{E0B44780-C006-42A5-AE8D-10A833B9ABDF}" type="presParOf" srcId="{EBECBFF6-4FA5-4A39-9F78-BF4770566BEB}" destId="{F7724D28-B921-4ACE-81DD-467154056268}" srcOrd="0" destOrd="0" presId="urn:microsoft.com/office/officeart/2005/8/layout/hierarchy4"/>
    <dgm:cxn modelId="{D1A9C54C-CCCE-42FB-8165-36D0F3F35D9D}" type="presParOf" srcId="{EBECBFF6-4FA5-4A39-9F78-BF4770566BEB}" destId="{ACE137A1-2795-4A8B-9F67-990C4BA904A7}" srcOrd="1" destOrd="0" presId="urn:microsoft.com/office/officeart/2005/8/layout/hierarchy4"/>
    <dgm:cxn modelId="{F7232984-9264-4AB2-B705-2508EE1ADAEA}" type="presParOf" srcId="{04A86F35-D3BE-4E1D-B16D-0DC671DAA8E3}" destId="{7440D255-887B-41B2-8AA5-5E7A231FFB44}" srcOrd="1" destOrd="0" presId="urn:microsoft.com/office/officeart/2005/8/layout/hierarchy4"/>
    <dgm:cxn modelId="{A27C2A66-9FBD-442F-9D92-6907371C1CD7}" type="presParOf" srcId="{04A86F35-D3BE-4E1D-B16D-0DC671DAA8E3}" destId="{6DF11DC6-6F9D-434B-ADB1-DE8281913956}" srcOrd="2" destOrd="0" presId="urn:microsoft.com/office/officeart/2005/8/layout/hierarchy4"/>
    <dgm:cxn modelId="{09306023-FA69-44DD-80C2-9143D89755CD}" type="presParOf" srcId="{6DF11DC6-6F9D-434B-ADB1-DE8281913956}" destId="{29A9262A-C824-42B2-8E4A-D4E26FD74BAB}" srcOrd="0" destOrd="0" presId="urn:microsoft.com/office/officeart/2005/8/layout/hierarchy4"/>
    <dgm:cxn modelId="{D5B5F2D8-90DF-47A1-9EF4-BDAA2EA3D0DE}" type="presParOf" srcId="{6DF11DC6-6F9D-434B-ADB1-DE8281913956}" destId="{CBFF1F89-0920-4859-9FD8-04777C76CEA6}" srcOrd="1" destOrd="0" presId="urn:microsoft.com/office/officeart/2005/8/layout/hierarchy4"/>
    <dgm:cxn modelId="{38D5911C-4946-4E65-A183-0401867FCADF}" type="presParOf" srcId="{6DF11DC6-6F9D-434B-ADB1-DE8281913956}" destId="{2CCAA720-B21D-4258-8F48-964382270D18}" srcOrd="2" destOrd="0" presId="urn:microsoft.com/office/officeart/2005/8/layout/hierarchy4"/>
    <dgm:cxn modelId="{49595903-BE41-4C70-9DEC-B6D8AB86E2AA}" type="presParOf" srcId="{2CCAA720-B21D-4258-8F48-964382270D18}" destId="{C9D54C29-5612-41D1-BE09-0C3040C0469A}" srcOrd="0" destOrd="0" presId="urn:microsoft.com/office/officeart/2005/8/layout/hierarchy4"/>
    <dgm:cxn modelId="{4A226D32-1465-4A83-9540-7DAD8F886785}" type="presParOf" srcId="{C9D54C29-5612-41D1-BE09-0C3040C0469A}" destId="{B6C05040-BEBB-49DE-B474-9E008A0A2824}" srcOrd="0" destOrd="0" presId="urn:microsoft.com/office/officeart/2005/8/layout/hierarchy4"/>
    <dgm:cxn modelId="{A0E3219B-BA2B-41ED-9CBE-C9407E94475D}" type="presParOf" srcId="{C9D54C29-5612-41D1-BE09-0C3040C0469A}" destId="{FA9797C0-EE67-4E7E-9DAC-A55A6C17DE43}" srcOrd="1" destOrd="0" presId="urn:microsoft.com/office/officeart/2005/8/layout/hierarchy4"/>
    <dgm:cxn modelId="{1020B7C4-D34A-4EDA-867D-07D3ADFFEE35}" type="presParOf" srcId="{2CCAA720-B21D-4258-8F48-964382270D18}" destId="{B1FD1EE6-E2D2-4DFD-A9F2-EF0B321E670C}" srcOrd="1" destOrd="0" presId="urn:microsoft.com/office/officeart/2005/8/layout/hierarchy4"/>
    <dgm:cxn modelId="{855AF75C-D8BA-4FA9-8BEB-44D8F64AD8D1}" type="presParOf" srcId="{2CCAA720-B21D-4258-8F48-964382270D18}" destId="{9B066232-9313-4B80-900A-A48D4A6DFEE1}" srcOrd="2" destOrd="0" presId="urn:microsoft.com/office/officeart/2005/8/layout/hierarchy4"/>
    <dgm:cxn modelId="{05A29ECB-4F0D-4253-ABE3-EAA5A43E3942}" type="presParOf" srcId="{9B066232-9313-4B80-900A-A48D4A6DFEE1}" destId="{C3450C30-8A94-4E1F-9BD6-C898FDF03A2C}" srcOrd="0" destOrd="0" presId="urn:microsoft.com/office/officeart/2005/8/layout/hierarchy4"/>
    <dgm:cxn modelId="{0F32C571-EA88-4A09-B541-34EF998601F1}" type="presParOf" srcId="{9B066232-9313-4B80-900A-A48D4A6DFEE1}" destId="{FC5E7050-67CC-4328-B001-73F4A192CA0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BD920B-81A4-43E7-B070-DCE3BBB28BC2}" type="doc">
      <dgm:prSet loTypeId="urn:microsoft.com/office/officeart/2005/8/layout/hList3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D746956F-2982-4D97-A7D0-A8E373A2D30D}">
      <dgm:prSet phldrT="[Текст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Кадровый состав</a:t>
          </a:r>
        </a:p>
      </dgm:t>
    </dgm:pt>
    <dgm:pt modelId="{A1C92107-6152-4CCD-AC71-60E86346FBBC}" type="parTrans" cxnId="{4A82681D-57EB-4469-8B3E-D51ACCB8286E}">
      <dgm:prSet/>
      <dgm:spPr/>
      <dgm:t>
        <a:bodyPr/>
        <a:lstStyle/>
        <a:p>
          <a:endParaRPr lang="ru-RU"/>
        </a:p>
      </dgm:t>
    </dgm:pt>
    <dgm:pt modelId="{8F8F5580-CE40-4AF3-8044-A4AF94FD0650}" type="sibTrans" cxnId="{4A82681D-57EB-4469-8B3E-D51ACCB8286E}">
      <dgm:prSet/>
      <dgm:spPr/>
      <dgm:t>
        <a:bodyPr/>
        <a:lstStyle/>
        <a:p>
          <a:endParaRPr lang="ru-RU"/>
        </a:p>
      </dgm:t>
    </dgm:pt>
    <dgm:pt modelId="{7F17C752-7BBD-4EF6-B3F3-3C1F093A5F6F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</a:t>
          </a:r>
        </a:p>
        <a:p>
          <a:r>
            <a:rPr lang="ru-RU" b="1" dirty="0">
              <a:solidFill>
                <a:schemeClr val="tx1"/>
              </a:solidFill>
            </a:rPr>
            <a:t>32 чел</a:t>
          </a:r>
        </a:p>
      </dgm:t>
    </dgm:pt>
    <dgm:pt modelId="{AB9B4863-0027-4185-9552-DB43E8422D3E}" type="sibTrans" cxnId="{CB95B6C7-292B-4359-83CC-B17699212AC6}">
      <dgm:prSet/>
      <dgm:spPr/>
      <dgm:t>
        <a:bodyPr/>
        <a:lstStyle/>
        <a:p>
          <a:endParaRPr lang="ru-RU"/>
        </a:p>
      </dgm:t>
    </dgm:pt>
    <dgm:pt modelId="{64F54B1E-E7A1-4B2A-9FCB-436B7557A53C}" type="parTrans" cxnId="{CB95B6C7-292B-4359-83CC-B17699212AC6}">
      <dgm:prSet/>
      <dgm:spPr/>
      <dgm:t>
        <a:bodyPr/>
        <a:lstStyle/>
        <a:p>
          <a:endParaRPr lang="ru-RU"/>
        </a:p>
      </dgm:t>
    </dgm:pt>
    <dgm:pt modelId="{D8C27FAD-940C-4F1F-9534-23C2EFF2D727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дефектолог </a:t>
          </a:r>
        </a:p>
        <a:p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93FB07C9-8EFB-4FE3-A674-DCF6CA306EA6}" type="sibTrans" cxnId="{3F30B721-0734-43E6-9DC5-1AAA7CBB6989}">
      <dgm:prSet/>
      <dgm:spPr/>
      <dgm:t>
        <a:bodyPr/>
        <a:lstStyle/>
        <a:p>
          <a:endParaRPr lang="ru-RU"/>
        </a:p>
      </dgm:t>
    </dgm:pt>
    <dgm:pt modelId="{D422AFD9-F173-4B42-BA3F-00BC3A562734}" type="parTrans" cxnId="{3F30B721-0734-43E6-9DC5-1AAA7CBB6989}">
      <dgm:prSet/>
      <dgm:spPr/>
      <dgm:t>
        <a:bodyPr/>
        <a:lstStyle/>
        <a:p>
          <a:endParaRPr lang="ru-RU"/>
        </a:p>
      </dgm:t>
    </dgm:pt>
    <dgm:pt modelId="{18A3A60E-3572-47C4-A89C-2B309074985E}">
      <dgm:prSet phldrT="[Текст]"/>
      <dgm:spPr/>
      <dgm:t>
        <a:bodyPr anchor="t"/>
        <a:lstStyle/>
        <a:p>
          <a:r>
            <a:rPr lang="ru-RU" b="1" dirty="0">
              <a:solidFill>
                <a:schemeClr val="tx1"/>
              </a:solidFill>
            </a:rPr>
            <a:t>Учитель – логопед</a:t>
          </a:r>
        </a:p>
        <a:p>
          <a:r>
            <a:rPr lang="ru-RU" b="1" dirty="0">
              <a:solidFill>
                <a:schemeClr val="tx1"/>
              </a:solidFill>
            </a:rPr>
            <a:t>3 чел</a:t>
          </a:r>
        </a:p>
      </dgm:t>
    </dgm:pt>
    <dgm:pt modelId="{AD3A209E-1C81-40E7-975E-7417BC35422B}" type="sibTrans" cxnId="{705FB8A3-5FAF-4D42-B7AD-85642742DE31}">
      <dgm:prSet/>
      <dgm:spPr/>
      <dgm:t>
        <a:bodyPr/>
        <a:lstStyle/>
        <a:p>
          <a:endParaRPr lang="ru-RU"/>
        </a:p>
      </dgm:t>
    </dgm:pt>
    <dgm:pt modelId="{783246A2-3423-44B5-8556-9A89429C46B5}" type="parTrans" cxnId="{705FB8A3-5FAF-4D42-B7AD-85642742DE31}">
      <dgm:prSet/>
      <dgm:spPr/>
      <dgm:t>
        <a:bodyPr/>
        <a:lstStyle/>
        <a:p>
          <a:endParaRPr lang="ru-RU"/>
        </a:p>
      </dgm:t>
    </dgm:pt>
    <dgm:pt modelId="{ACAAFA58-FBB3-469A-985F-A99A81A474AF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Педагог – психолог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2 чел</a:t>
          </a:r>
        </a:p>
      </dgm:t>
    </dgm:pt>
    <dgm:pt modelId="{1E766191-C5C4-4AEA-AAF8-141907CFCF6A}" type="sibTrans" cxnId="{A2837C02-D89F-42A0-B808-EDFEC783C0C5}">
      <dgm:prSet/>
      <dgm:spPr/>
      <dgm:t>
        <a:bodyPr/>
        <a:lstStyle/>
        <a:p>
          <a:endParaRPr lang="ru-RU"/>
        </a:p>
      </dgm:t>
    </dgm:pt>
    <dgm:pt modelId="{F4794EBF-DBCC-4E00-AA54-99ED84D55133}" type="parTrans" cxnId="{A2837C02-D89F-42A0-B808-EDFEC783C0C5}">
      <dgm:prSet/>
      <dgm:spPr/>
      <dgm:t>
        <a:bodyPr/>
        <a:lstStyle/>
        <a:p>
          <a:endParaRPr lang="ru-RU"/>
        </a:p>
      </dgm:t>
    </dgm:pt>
    <dgm:pt modelId="{A90E0739-592D-446B-A3F3-A1414E847533}">
      <dgm:prSet phldrT="[Текст]" custLinFactNeighborX="2364" custLinFactNeighborY="331"/>
      <dgm:spPr/>
      <dgm:t>
        <a:bodyPr/>
        <a:lstStyle/>
        <a:p>
          <a:endParaRPr lang="ru-RU"/>
        </a:p>
      </dgm:t>
    </dgm:pt>
    <dgm:pt modelId="{311C753F-818D-416D-912E-AFF5995BA811}" type="sibTrans" cxnId="{8C595E34-BEE7-4661-A840-EC2DC02B6084}">
      <dgm:prSet/>
      <dgm:spPr/>
      <dgm:t>
        <a:bodyPr/>
        <a:lstStyle/>
        <a:p>
          <a:endParaRPr lang="ru-RU"/>
        </a:p>
      </dgm:t>
    </dgm:pt>
    <dgm:pt modelId="{5E8C01BB-B011-4099-B388-2D7B9AFDDB3A}" type="parTrans" cxnId="{8C595E34-BEE7-4661-A840-EC2DC02B6084}">
      <dgm:prSet/>
      <dgm:spPr/>
      <dgm:t>
        <a:bodyPr/>
        <a:lstStyle/>
        <a:p>
          <a:endParaRPr lang="ru-RU"/>
        </a:p>
      </dgm:t>
    </dgm:pt>
    <dgm:pt modelId="{D0D26140-0CE4-494E-A3DA-0A1212C177CF}">
      <dgm:prSet phldrT="[Текст]"/>
      <dgm:spPr/>
      <dgm:t>
        <a:bodyPr/>
        <a:lstStyle/>
        <a:p>
          <a:endParaRPr lang="ru-RU"/>
        </a:p>
      </dgm:t>
    </dgm:pt>
    <dgm:pt modelId="{0710021C-4B4A-4000-8F44-3341A90FAE9D}" type="sibTrans" cxnId="{6BA454CB-F773-4A14-8CE7-C9C38E915E29}">
      <dgm:prSet/>
      <dgm:spPr/>
      <dgm:t>
        <a:bodyPr/>
        <a:lstStyle/>
        <a:p>
          <a:endParaRPr lang="ru-RU"/>
        </a:p>
      </dgm:t>
    </dgm:pt>
    <dgm:pt modelId="{5672BADE-4661-4FF8-A777-66A824013F9D}" type="parTrans" cxnId="{6BA454CB-F773-4A14-8CE7-C9C38E915E29}">
      <dgm:prSet/>
      <dgm:spPr/>
      <dgm:t>
        <a:bodyPr/>
        <a:lstStyle/>
        <a:p>
          <a:endParaRPr lang="ru-RU"/>
        </a:p>
      </dgm:t>
    </dgm:pt>
    <dgm:pt modelId="{66D189DF-2555-468B-9FDB-4B64A31C70A3}">
      <dgm:prSet phldrT="[Текст]"/>
      <dgm:spPr/>
      <dgm:t>
        <a:bodyPr/>
        <a:lstStyle/>
        <a:p>
          <a:endParaRPr lang="ru-RU"/>
        </a:p>
      </dgm:t>
    </dgm:pt>
    <dgm:pt modelId="{8256DB00-253C-4740-B415-BD3577A9C7B8}" type="sibTrans" cxnId="{01F4AE4F-A9B3-464D-957A-AF25753EAB95}">
      <dgm:prSet/>
      <dgm:spPr/>
      <dgm:t>
        <a:bodyPr/>
        <a:lstStyle/>
        <a:p>
          <a:endParaRPr lang="ru-RU"/>
        </a:p>
      </dgm:t>
    </dgm:pt>
    <dgm:pt modelId="{F8732BC1-D1F2-4D3A-9B45-441ED469ACD2}" type="parTrans" cxnId="{01F4AE4F-A9B3-464D-957A-AF25753EAB95}">
      <dgm:prSet/>
      <dgm:spPr/>
      <dgm:t>
        <a:bodyPr/>
        <a:lstStyle/>
        <a:p>
          <a:endParaRPr lang="ru-RU"/>
        </a:p>
      </dgm:t>
    </dgm:pt>
    <dgm:pt modelId="{DC451947-D0B4-49F7-903D-BA537E1C74D3}">
      <dgm:prSet phldrT="[Текст]"/>
      <dgm:spPr/>
      <dgm:t>
        <a:bodyPr anchor="t"/>
        <a:lstStyle/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Библиотекарь</a:t>
          </a:r>
        </a:p>
        <a:p>
          <a:pPr>
            <a:lnSpc>
              <a:spcPct val="90000"/>
            </a:lnSpc>
          </a:pPr>
          <a:r>
            <a:rPr lang="ru-RU" b="1" dirty="0">
              <a:solidFill>
                <a:schemeClr val="tx1"/>
              </a:solidFill>
            </a:rPr>
            <a:t>1 чел</a:t>
          </a:r>
        </a:p>
      </dgm:t>
    </dgm:pt>
    <dgm:pt modelId="{F21AA4C8-EF6C-4513-8D86-ABCD2521F8DA}" type="parTrans" cxnId="{77862ADE-8954-4AEE-B833-9B69F93C54E7}">
      <dgm:prSet/>
      <dgm:spPr/>
      <dgm:t>
        <a:bodyPr/>
        <a:lstStyle/>
        <a:p>
          <a:endParaRPr lang="ru-RU"/>
        </a:p>
      </dgm:t>
    </dgm:pt>
    <dgm:pt modelId="{49794DBE-A89D-4597-BBE2-78326B2398B6}" type="sibTrans" cxnId="{77862ADE-8954-4AEE-B833-9B69F93C54E7}">
      <dgm:prSet/>
      <dgm:spPr/>
      <dgm:t>
        <a:bodyPr/>
        <a:lstStyle/>
        <a:p>
          <a:endParaRPr lang="ru-RU"/>
        </a:p>
      </dgm:t>
    </dgm:pt>
    <dgm:pt modelId="{7546BD76-DEA9-4220-BB46-264D2BE8F867}" type="pres">
      <dgm:prSet presAssocID="{63BD920B-81A4-43E7-B070-DCE3BBB28BC2}" presName="composite" presStyleCnt="0">
        <dgm:presLayoutVars>
          <dgm:chMax val="1"/>
          <dgm:dir/>
          <dgm:resizeHandles val="exact"/>
        </dgm:presLayoutVars>
      </dgm:prSet>
      <dgm:spPr/>
    </dgm:pt>
    <dgm:pt modelId="{8D431F7C-AEFE-4D41-B1A9-A188557DB04F}" type="pres">
      <dgm:prSet presAssocID="{D746956F-2982-4D97-A7D0-A8E373A2D30D}" presName="roof" presStyleLbl="dkBgShp" presStyleIdx="0" presStyleCnt="2" custScaleX="96454" custScaleY="61671"/>
      <dgm:spPr/>
    </dgm:pt>
    <dgm:pt modelId="{015C54E3-5A1C-4912-A730-CCDF9CE9C7C7}" type="pres">
      <dgm:prSet presAssocID="{D746956F-2982-4D97-A7D0-A8E373A2D30D}" presName="pillars" presStyleCnt="0"/>
      <dgm:spPr/>
    </dgm:pt>
    <dgm:pt modelId="{A355555D-9741-4A80-B22B-179D778C66C0}" type="pres">
      <dgm:prSet presAssocID="{D746956F-2982-4D97-A7D0-A8E373A2D30D}" presName="pillar1" presStyleLbl="node1" presStyleIdx="0" presStyleCnt="5" custLinFactNeighborX="2364" custLinFactNeighborY="331">
        <dgm:presLayoutVars>
          <dgm:bulletEnabled val="1"/>
        </dgm:presLayoutVars>
      </dgm:prSet>
      <dgm:spPr/>
    </dgm:pt>
    <dgm:pt modelId="{E961344A-94AD-41E7-ACFF-4EC3F74E3512}" type="pres">
      <dgm:prSet presAssocID="{D8C27FAD-940C-4F1F-9534-23C2EFF2D727}" presName="pillarX" presStyleLbl="node1" presStyleIdx="1" presStyleCnt="5">
        <dgm:presLayoutVars>
          <dgm:bulletEnabled val="1"/>
        </dgm:presLayoutVars>
      </dgm:prSet>
      <dgm:spPr/>
    </dgm:pt>
    <dgm:pt modelId="{4D6B798A-FB8A-447A-8154-EAEE6274F578}" type="pres">
      <dgm:prSet presAssocID="{18A3A60E-3572-47C4-A89C-2B309074985E}" presName="pillarX" presStyleLbl="node1" presStyleIdx="2" presStyleCnt="5">
        <dgm:presLayoutVars>
          <dgm:bulletEnabled val="1"/>
        </dgm:presLayoutVars>
      </dgm:prSet>
      <dgm:spPr/>
    </dgm:pt>
    <dgm:pt modelId="{4826AAB2-97DF-45D9-AF49-8FB42556AC6A}" type="pres">
      <dgm:prSet presAssocID="{ACAAFA58-FBB3-469A-985F-A99A81A474AF}" presName="pillarX" presStyleLbl="node1" presStyleIdx="3" presStyleCnt="5">
        <dgm:presLayoutVars>
          <dgm:bulletEnabled val="1"/>
        </dgm:presLayoutVars>
      </dgm:prSet>
      <dgm:spPr/>
    </dgm:pt>
    <dgm:pt modelId="{A0C244FD-A841-4958-B608-6FA36630CC45}" type="pres">
      <dgm:prSet presAssocID="{DC451947-D0B4-49F7-903D-BA537E1C74D3}" presName="pillarX" presStyleLbl="node1" presStyleIdx="4" presStyleCnt="5">
        <dgm:presLayoutVars>
          <dgm:bulletEnabled val="1"/>
        </dgm:presLayoutVars>
      </dgm:prSet>
      <dgm:spPr/>
    </dgm:pt>
    <dgm:pt modelId="{3C6DE56A-A05C-4D15-B901-037311C0D9AA}" type="pres">
      <dgm:prSet presAssocID="{D746956F-2982-4D97-A7D0-A8E373A2D30D}" presName="base" presStyleLbl="dkBgShp" presStyleIdx="1" presStyleCnt="2" custFlipVert="1" custScaleY="603421"/>
      <dgm:spPr>
        <a:noFill/>
      </dgm:spPr>
    </dgm:pt>
  </dgm:ptLst>
  <dgm:cxnLst>
    <dgm:cxn modelId="{A2837C02-D89F-42A0-B808-EDFEC783C0C5}" srcId="{D746956F-2982-4D97-A7D0-A8E373A2D30D}" destId="{ACAAFA58-FBB3-469A-985F-A99A81A474AF}" srcOrd="3" destOrd="0" parTransId="{F4794EBF-DBCC-4E00-AA54-99ED84D55133}" sibTransId="{1E766191-C5C4-4AEA-AAF8-141907CFCF6A}"/>
    <dgm:cxn modelId="{4A82681D-57EB-4469-8B3E-D51ACCB8286E}" srcId="{63BD920B-81A4-43E7-B070-DCE3BBB28BC2}" destId="{D746956F-2982-4D97-A7D0-A8E373A2D30D}" srcOrd="0" destOrd="0" parTransId="{A1C92107-6152-4CCD-AC71-60E86346FBBC}" sibTransId="{8F8F5580-CE40-4AF3-8044-A4AF94FD0650}"/>
    <dgm:cxn modelId="{3F30B721-0734-43E6-9DC5-1AAA7CBB6989}" srcId="{D746956F-2982-4D97-A7D0-A8E373A2D30D}" destId="{D8C27FAD-940C-4F1F-9534-23C2EFF2D727}" srcOrd="1" destOrd="0" parTransId="{D422AFD9-F173-4B42-BA3F-00BC3A562734}" sibTransId="{93FB07C9-8EFB-4FE3-A674-DCF6CA306EA6}"/>
    <dgm:cxn modelId="{9FDB2224-C81C-4A69-871F-85412B80CB31}" type="presOf" srcId="{D746956F-2982-4D97-A7D0-A8E373A2D30D}" destId="{8D431F7C-AEFE-4D41-B1A9-A188557DB04F}" srcOrd="0" destOrd="0" presId="urn:microsoft.com/office/officeart/2005/8/layout/hList3"/>
    <dgm:cxn modelId="{8C595E34-BEE7-4661-A840-EC2DC02B6084}" srcId="{63BD920B-81A4-43E7-B070-DCE3BBB28BC2}" destId="{A90E0739-592D-446B-A3F3-A1414E847533}" srcOrd="1" destOrd="0" parTransId="{5E8C01BB-B011-4099-B388-2D7B9AFDDB3A}" sibTransId="{311C753F-818D-416D-912E-AFF5995BA811}"/>
    <dgm:cxn modelId="{CC054D6B-38C3-406A-A649-411E863749A3}" type="presOf" srcId="{18A3A60E-3572-47C4-A89C-2B309074985E}" destId="{4D6B798A-FB8A-447A-8154-EAEE6274F578}" srcOrd="0" destOrd="0" presId="urn:microsoft.com/office/officeart/2005/8/layout/hList3"/>
    <dgm:cxn modelId="{01F4AE4F-A9B3-464D-957A-AF25753EAB95}" srcId="{63BD920B-81A4-43E7-B070-DCE3BBB28BC2}" destId="{66D189DF-2555-468B-9FDB-4B64A31C70A3}" srcOrd="3" destOrd="0" parTransId="{F8732BC1-D1F2-4D3A-9B45-441ED469ACD2}" sibTransId="{8256DB00-253C-4740-B415-BD3577A9C7B8}"/>
    <dgm:cxn modelId="{BC9F3658-9D88-4147-B876-D686D789A621}" type="presOf" srcId="{DC451947-D0B4-49F7-903D-BA537E1C74D3}" destId="{A0C244FD-A841-4958-B608-6FA36630CC45}" srcOrd="0" destOrd="0" presId="urn:microsoft.com/office/officeart/2005/8/layout/hList3"/>
    <dgm:cxn modelId="{3517EC86-5E25-4F73-9BF8-72245F97481D}" type="presOf" srcId="{63BD920B-81A4-43E7-B070-DCE3BBB28BC2}" destId="{7546BD76-DEA9-4220-BB46-264D2BE8F867}" srcOrd="0" destOrd="0" presId="urn:microsoft.com/office/officeart/2005/8/layout/hList3"/>
    <dgm:cxn modelId="{9CA7349D-D26D-4541-86C7-1FFED5172970}" type="presOf" srcId="{7F17C752-7BBD-4EF6-B3F3-3C1F093A5F6F}" destId="{A355555D-9741-4A80-B22B-179D778C66C0}" srcOrd="0" destOrd="0" presId="urn:microsoft.com/office/officeart/2005/8/layout/hList3"/>
    <dgm:cxn modelId="{705FB8A3-5FAF-4D42-B7AD-85642742DE31}" srcId="{D746956F-2982-4D97-A7D0-A8E373A2D30D}" destId="{18A3A60E-3572-47C4-A89C-2B309074985E}" srcOrd="2" destOrd="0" parTransId="{783246A2-3423-44B5-8556-9A89429C46B5}" sibTransId="{AD3A209E-1C81-40E7-975E-7417BC35422B}"/>
    <dgm:cxn modelId="{CB95B6C7-292B-4359-83CC-B17699212AC6}" srcId="{D746956F-2982-4D97-A7D0-A8E373A2D30D}" destId="{7F17C752-7BBD-4EF6-B3F3-3C1F093A5F6F}" srcOrd="0" destOrd="0" parTransId="{64F54B1E-E7A1-4B2A-9FCB-436B7557A53C}" sibTransId="{AB9B4863-0027-4185-9552-DB43E8422D3E}"/>
    <dgm:cxn modelId="{6BA454CB-F773-4A14-8CE7-C9C38E915E29}" srcId="{63BD920B-81A4-43E7-B070-DCE3BBB28BC2}" destId="{D0D26140-0CE4-494E-A3DA-0A1212C177CF}" srcOrd="2" destOrd="0" parTransId="{5672BADE-4661-4FF8-A777-66A824013F9D}" sibTransId="{0710021C-4B4A-4000-8F44-3341A90FAE9D}"/>
    <dgm:cxn modelId="{E81148D0-631A-44CA-B41B-1FA39681EBCF}" type="presOf" srcId="{D8C27FAD-940C-4F1F-9534-23C2EFF2D727}" destId="{E961344A-94AD-41E7-ACFF-4EC3F74E3512}" srcOrd="0" destOrd="0" presId="urn:microsoft.com/office/officeart/2005/8/layout/hList3"/>
    <dgm:cxn modelId="{77862ADE-8954-4AEE-B833-9B69F93C54E7}" srcId="{D746956F-2982-4D97-A7D0-A8E373A2D30D}" destId="{DC451947-D0B4-49F7-903D-BA537E1C74D3}" srcOrd="4" destOrd="0" parTransId="{F21AA4C8-EF6C-4513-8D86-ABCD2521F8DA}" sibTransId="{49794DBE-A89D-4597-BBE2-78326B2398B6}"/>
    <dgm:cxn modelId="{1815CAF8-148C-4DF2-B1E1-E8AA16EA4F69}" type="presOf" srcId="{ACAAFA58-FBB3-469A-985F-A99A81A474AF}" destId="{4826AAB2-97DF-45D9-AF49-8FB42556AC6A}" srcOrd="0" destOrd="0" presId="urn:microsoft.com/office/officeart/2005/8/layout/hList3"/>
    <dgm:cxn modelId="{67969A54-EEB1-4505-8F60-E9F7FE8AA15D}" type="presParOf" srcId="{7546BD76-DEA9-4220-BB46-264D2BE8F867}" destId="{8D431F7C-AEFE-4D41-B1A9-A188557DB04F}" srcOrd="0" destOrd="0" presId="urn:microsoft.com/office/officeart/2005/8/layout/hList3"/>
    <dgm:cxn modelId="{06915495-9E46-4A4A-AEF8-878467FE90D7}" type="presParOf" srcId="{7546BD76-DEA9-4220-BB46-264D2BE8F867}" destId="{015C54E3-5A1C-4912-A730-CCDF9CE9C7C7}" srcOrd="1" destOrd="0" presId="urn:microsoft.com/office/officeart/2005/8/layout/hList3"/>
    <dgm:cxn modelId="{0FD6F0E3-02BA-4F93-86B9-219DA2E64BEC}" type="presParOf" srcId="{015C54E3-5A1C-4912-A730-CCDF9CE9C7C7}" destId="{A355555D-9741-4A80-B22B-179D778C66C0}" srcOrd="0" destOrd="0" presId="urn:microsoft.com/office/officeart/2005/8/layout/hList3"/>
    <dgm:cxn modelId="{72D425E2-83EC-4C45-86CF-C8A57D021EDC}" type="presParOf" srcId="{015C54E3-5A1C-4912-A730-CCDF9CE9C7C7}" destId="{E961344A-94AD-41E7-ACFF-4EC3F74E3512}" srcOrd="1" destOrd="0" presId="urn:microsoft.com/office/officeart/2005/8/layout/hList3"/>
    <dgm:cxn modelId="{525D8FAB-64DB-4442-9A28-70627E75D3BB}" type="presParOf" srcId="{015C54E3-5A1C-4912-A730-CCDF9CE9C7C7}" destId="{4D6B798A-FB8A-447A-8154-EAEE6274F578}" srcOrd="2" destOrd="0" presId="urn:microsoft.com/office/officeart/2005/8/layout/hList3"/>
    <dgm:cxn modelId="{CCA77A61-A9D5-4BF1-B1F8-8E77F6A2467D}" type="presParOf" srcId="{015C54E3-5A1C-4912-A730-CCDF9CE9C7C7}" destId="{4826AAB2-97DF-45D9-AF49-8FB42556AC6A}" srcOrd="3" destOrd="0" presId="urn:microsoft.com/office/officeart/2005/8/layout/hList3"/>
    <dgm:cxn modelId="{77B20901-9DA8-409E-8FF5-4F567C1594D3}" type="presParOf" srcId="{015C54E3-5A1C-4912-A730-CCDF9CE9C7C7}" destId="{A0C244FD-A841-4958-B608-6FA36630CC45}" srcOrd="4" destOrd="0" presId="urn:microsoft.com/office/officeart/2005/8/layout/hList3"/>
    <dgm:cxn modelId="{ABD60138-1ECA-4014-952E-588A93B41F22}" type="presParOf" srcId="{7546BD76-DEA9-4220-BB46-264D2BE8F867}" destId="{3C6DE56A-A05C-4D15-B901-037311C0D9A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80C864-326E-4880-81E4-348297D1212A}" type="doc">
      <dgm:prSet loTypeId="urn:microsoft.com/office/officeart/2005/8/layout/vList6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81C8B8-88C4-4DBF-80FA-8C9929B67BD4}">
      <dgm:prSet/>
      <dgm:spPr/>
      <dgm:t>
        <a:bodyPr/>
        <a:lstStyle/>
        <a:p>
          <a:r>
            <a:rPr lang="ru-RU" dirty="0"/>
            <a:t> </a:t>
          </a:r>
          <a:r>
            <a:rPr lang="ru-RU" b="1" dirty="0">
              <a:solidFill>
                <a:schemeClr val="tx1"/>
              </a:solidFill>
            </a:rPr>
            <a:t>Обязательная часть</a:t>
          </a:r>
        </a:p>
      </dgm:t>
    </dgm:pt>
    <dgm:pt modelId="{4DD6D387-2111-45CC-A835-375499A9D11C}" type="parTrans" cxnId="{E07254EB-D2AD-433F-8AC6-BB98AE21CB95}">
      <dgm:prSet/>
      <dgm:spPr/>
      <dgm:t>
        <a:bodyPr/>
        <a:lstStyle/>
        <a:p>
          <a:endParaRPr lang="ru-RU"/>
        </a:p>
      </dgm:t>
    </dgm:pt>
    <dgm:pt modelId="{2F4614BD-65F4-4779-8EFF-09BBD8C0AB35}" type="sibTrans" cxnId="{E07254EB-D2AD-433F-8AC6-BB98AE21CB95}">
      <dgm:prSet/>
      <dgm:spPr/>
      <dgm:t>
        <a:bodyPr/>
        <a:lstStyle/>
        <a:p>
          <a:endParaRPr lang="ru-RU"/>
        </a:p>
      </dgm:t>
    </dgm:pt>
    <dgm:pt modelId="{1245A6D6-87FE-4070-BA76-1F49FC800B8F}">
      <dgm:prSet/>
      <dgm:spPr/>
      <dgm:t>
        <a:bodyPr/>
        <a:lstStyle/>
        <a:p>
          <a:r>
            <a:rPr lang="ru-RU" b="1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gm:t>
    </dgm:pt>
    <dgm:pt modelId="{AD8BC0E4-AFE2-4930-8A68-19A8DAA21BDB}" type="parTrans" cxnId="{55D2D9C1-4DB0-4E6F-8AAA-4C047307EBDF}">
      <dgm:prSet/>
      <dgm:spPr/>
      <dgm:t>
        <a:bodyPr/>
        <a:lstStyle/>
        <a:p>
          <a:endParaRPr lang="ru-RU"/>
        </a:p>
      </dgm:t>
    </dgm:pt>
    <dgm:pt modelId="{B884A142-7204-4E1D-AA32-7617E8A61150}" type="sibTrans" cxnId="{55D2D9C1-4DB0-4E6F-8AAA-4C047307EBDF}">
      <dgm:prSet/>
      <dgm:spPr/>
      <dgm:t>
        <a:bodyPr/>
        <a:lstStyle/>
        <a:p>
          <a:endParaRPr lang="ru-RU"/>
        </a:p>
      </dgm:t>
    </dgm:pt>
    <dgm:pt modelId="{287EB181-69F3-4D98-B15C-5A0449D6D129}">
      <dgm:prSet/>
      <dgm:spPr/>
      <dgm:t>
        <a:bodyPr/>
        <a:lstStyle/>
        <a:p>
          <a:r>
            <a:rPr lang="ru-RU" b="1" dirty="0" err="1">
              <a:solidFill>
                <a:schemeClr val="tx1"/>
              </a:solidFill>
            </a:rPr>
            <a:t>Коррекционно</a:t>
          </a:r>
          <a:r>
            <a:rPr lang="ru-RU" b="1" dirty="0">
              <a:solidFill>
                <a:schemeClr val="tx1"/>
              </a:solidFill>
            </a:rPr>
            <a:t> – развивающая область</a:t>
          </a:r>
        </a:p>
        <a:p>
          <a:r>
            <a:rPr lang="ru-RU" b="1" dirty="0">
              <a:solidFill>
                <a:schemeClr val="tx1"/>
              </a:solidFill>
            </a:rPr>
            <a:t>Внеурочная деятельность</a:t>
          </a:r>
        </a:p>
      </dgm:t>
    </dgm:pt>
    <dgm:pt modelId="{5E54DA63-E982-4276-A757-5A084E99E1FE}" type="parTrans" cxnId="{22B66464-D6D5-45ED-BC46-727B80828E57}">
      <dgm:prSet/>
      <dgm:spPr/>
      <dgm:t>
        <a:bodyPr/>
        <a:lstStyle/>
        <a:p>
          <a:endParaRPr lang="ru-RU"/>
        </a:p>
      </dgm:t>
    </dgm:pt>
    <dgm:pt modelId="{C3C0C047-0755-4F1D-B4F6-44E8ECD5BDD0}" type="sibTrans" cxnId="{22B66464-D6D5-45ED-BC46-727B80828E57}">
      <dgm:prSet/>
      <dgm:spPr/>
      <dgm:t>
        <a:bodyPr/>
        <a:lstStyle/>
        <a:p>
          <a:endParaRPr lang="ru-RU"/>
        </a:p>
      </dgm:t>
    </dgm:pt>
    <dgm:pt modelId="{2F33A0AF-81F2-4FB6-B15D-E1745609856A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597B3420-4C6C-45C8-A487-BEABDFE79209}" type="parTrans" cxnId="{0EC8FB04-80E0-4E25-800E-A603E6169B5F}">
      <dgm:prSet/>
      <dgm:spPr/>
      <dgm:t>
        <a:bodyPr/>
        <a:lstStyle/>
        <a:p>
          <a:endParaRPr lang="ru-RU"/>
        </a:p>
      </dgm:t>
    </dgm:pt>
    <dgm:pt modelId="{1A4986A4-C6C9-4404-B1A7-4773A4608440}" type="sibTrans" cxnId="{0EC8FB04-80E0-4E25-800E-A603E6169B5F}">
      <dgm:prSet/>
      <dgm:spPr/>
      <dgm:t>
        <a:bodyPr/>
        <a:lstStyle/>
        <a:p>
          <a:endParaRPr lang="ru-RU"/>
        </a:p>
      </dgm:t>
    </dgm:pt>
    <dgm:pt modelId="{13C42814-2352-4867-9153-AFBF19887F47}">
      <dgm:prSet/>
      <dgm:spPr/>
      <dgm:t>
        <a:bodyPr/>
        <a:lstStyle/>
        <a:p>
          <a:r>
            <a:rPr lang="ru-RU" dirty="0"/>
            <a:t>100%; </a:t>
          </a:r>
        </a:p>
      </dgm:t>
    </dgm:pt>
    <dgm:pt modelId="{4E6A068D-8E5D-43FF-B522-D0B628176F07}" type="parTrans" cxnId="{CFEC1366-F93E-4682-A034-C1B717EF936C}">
      <dgm:prSet/>
      <dgm:spPr/>
      <dgm:t>
        <a:bodyPr/>
        <a:lstStyle/>
        <a:p>
          <a:endParaRPr lang="ru-RU"/>
        </a:p>
      </dgm:t>
    </dgm:pt>
    <dgm:pt modelId="{2963458B-7130-4487-A0F3-4C1A58AAA970}" type="sibTrans" cxnId="{CFEC1366-F93E-4682-A034-C1B717EF936C}">
      <dgm:prSet/>
      <dgm:spPr/>
      <dgm:t>
        <a:bodyPr/>
        <a:lstStyle/>
        <a:p>
          <a:endParaRPr lang="ru-RU"/>
        </a:p>
      </dgm:t>
    </dgm:pt>
    <dgm:pt modelId="{EAF0BAFB-DA0A-46DE-BA16-F089BDF40384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B3B508D2-10A9-46DF-92E9-E71619ED7006}" type="parTrans" cxnId="{0AB738E4-0B47-415E-BAD2-4D5A47B14B8E}">
      <dgm:prSet/>
      <dgm:spPr/>
      <dgm:t>
        <a:bodyPr/>
        <a:lstStyle/>
        <a:p>
          <a:endParaRPr lang="ru-RU"/>
        </a:p>
      </dgm:t>
    </dgm:pt>
    <dgm:pt modelId="{47B831E9-7A78-44AA-84CF-B25B3D9A97EF}" type="sibTrans" cxnId="{0AB738E4-0B47-415E-BAD2-4D5A47B14B8E}">
      <dgm:prSet/>
      <dgm:spPr/>
      <dgm:t>
        <a:bodyPr/>
        <a:lstStyle/>
        <a:p>
          <a:endParaRPr lang="ru-RU"/>
        </a:p>
      </dgm:t>
    </dgm:pt>
    <dgm:pt modelId="{199B3BB9-ADBD-464C-81D2-DDAC1E02591D}">
      <dgm:prSet/>
      <dgm:spPr/>
      <dgm:t>
        <a:bodyPr/>
        <a:lstStyle/>
        <a:p>
          <a:r>
            <a:rPr lang="ru-RU" dirty="0"/>
            <a:t>100%</a:t>
          </a:r>
        </a:p>
      </dgm:t>
    </dgm:pt>
    <dgm:pt modelId="{D378AA65-82F4-447F-BB76-0848F09369ED}" type="parTrans" cxnId="{1DE89C55-ACE8-4B6B-A468-D5B41B7737D2}">
      <dgm:prSet/>
      <dgm:spPr/>
      <dgm:t>
        <a:bodyPr/>
        <a:lstStyle/>
        <a:p>
          <a:endParaRPr lang="ru-RU"/>
        </a:p>
      </dgm:t>
    </dgm:pt>
    <dgm:pt modelId="{6FDEBB66-F29E-45DC-9C50-6E01A21FE69C}" type="sibTrans" cxnId="{1DE89C55-ACE8-4B6B-A468-D5B41B7737D2}">
      <dgm:prSet/>
      <dgm:spPr/>
      <dgm:t>
        <a:bodyPr/>
        <a:lstStyle/>
        <a:p>
          <a:endParaRPr lang="ru-RU"/>
        </a:p>
      </dgm:t>
    </dgm:pt>
    <dgm:pt modelId="{05E2C025-C8C6-4608-86DC-760EBE3834EF}">
      <dgm:prSet/>
      <dgm:spPr/>
      <dgm:t>
        <a:bodyPr/>
        <a:lstStyle/>
        <a:p>
          <a:endParaRPr lang="ru-RU" dirty="0"/>
        </a:p>
      </dgm:t>
    </dgm:pt>
    <dgm:pt modelId="{60FAD3D2-B9CD-41E2-AE77-DB89AF3D0CCA}" type="parTrans" cxnId="{35D9C387-213F-4104-A8AB-5EAB6E3AF462}">
      <dgm:prSet/>
      <dgm:spPr/>
      <dgm:t>
        <a:bodyPr/>
        <a:lstStyle/>
        <a:p>
          <a:endParaRPr lang="ru-RU"/>
        </a:p>
      </dgm:t>
    </dgm:pt>
    <dgm:pt modelId="{31810E82-2748-47FC-A044-8A4ADF17ACB9}" type="sibTrans" cxnId="{35D9C387-213F-4104-A8AB-5EAB6E3AF462}">
      <dgm:prSet/>
      <dgm:spPr/>
      <dgm:t>
        <a:bodyPr/>
        <a:lstStyle/>
        <a:p>
          <a:endParaRPr lang="ru-RU"/>
        </a:p>
      </dgm:t>
    </dgm:pt>
    <dgm:pt modelId="{B16D775A-CDD7-4389-A599-FEE450A1980F}" type="pres">
      <dgm:prSet presAssocID="{3B80C864-326E-4880-81E4-348297D1212A}" presName="Name0" presStyleCnt="0">
        <dgm:presLayoutVars>
          <dgm:dir/>
          <dgm:animLvl val="lvl"/>
          <dgm:resizeHandles/>
        </dgm:presLayoutVars>
      </dgm:prSet>
      <dgm:spPr/>
    </dgm:pt>
    <dgm:pt modelId="{5CBCA1D6-A22B-49C4-A7F8-951B55D2B381}" type="pres">
      <dgm:prSet presAssocID="{9381C8B8-88C4-4DBF-80FA-8C9929B67BD4}" presName="linNode" presStyleCnt="0"/>
      <dgm:spPr/>
    </dgm:pt>
    <dgm:pt modelId="{329C288E-9F58-4F82-9992-B5A5195AD1E8}" type="pres">
      <dgm:prSet presAssocID="{9381C8B8-88C4-4DBF-80FA-8C9929B67BD4}" presName="parentShp" presStyleLbl="node1" presStyleIdx="0" presStyleCnt="3">
        <dgm:presLayoutVars>
          <dgm:bulletEnabled val="1"/>
        </dgm:presLayoutVars>
      </dgm:prSet>
      <dgm:spPr/>
    </dgm:pt>
    <dgm:pt modelId="{5A071B03-86C2-4363-A659-A4AF4A0416A4}" type="pres">
      <dgm:prSet presAssocID="{9381C8B8-88C4-4DBF-80FA-8C9929B67BD4}" presName="childShp" presStyleLbl="bgAccFollowNode1" presStyleIdx="0" presStyleCnt="3" custLinFactY="15033" custLinFactNeighborX="2461" custLinFactNeighborY="100000">
        <dgm:presLayoutVars>
          <dgm:bulletEnabled val="1"/>
        </dgm:presLayoutVars>
      </dgm:prSet>
      <dgm:spPr/>
    </dgm:pt>
    <dgm:pt modelId="{0B504634-4653-4FDE-9252-953844CD7CD8}" type="pres">
      <dgm:prSet presAssocID="{2F4614BD-65F4-4779-8EFF-09BBD8C0AB35}" presName="spacing" presStyleCnt="0"/>
      <dgm:spPr/>
    </dgm:pt>
    <dgm:pt modelId="{7A529CC3-CD92-409E-8996-41999FC47991}" type="pres">
      <dgm:prSet presAssocID="{1245A6D6-87FE-4070-BA76-1F49FC800B8F}" presName="linNode" presStyleCnt="0"/>
      <dgm:spPr/>
    </dgm:pt>
    <dgm:pt modelId="{7BD4EDC6-F280-47F5-97E1-0469E540F5FC}" type="pres">
      <dgm:prSet presAssocID="{1245A6D6-87FE-4070-BA76-1F49FC800B8F}" presName="parentShp" presStyleLbl="node1" presStyleIdx="1" presStyleCnt="3">
        <dgm:presLayoutVars>
          <dgm:bulletEnabled val="1"/>
        </dgm:presLayoutVars>
      </dgm:prSet>
      <dgm:spPr/>
    </dgm:pt>
    <dgm:pt modelId="{ADBC3BC3-26AB-4E5B-B689-9CBBF5797482}" type="pres">
      <dgm:prSet presAssocID="{1245A6D6-87FE-4070-BA76-1F49FC800B8F}" presName="childShp" presStyleLbl="bgAccFollowNode1" presStyleIdx="1" presStyleCnt="3" custLinFactY="-601" custLinFactNeighborX="2813" custLinFactNeighborY="-100000">
        <dgm:presLayoutVars>
          <dgm:bulletEnabled val="1"/>
        </dgm:presLayoutVars>
      </dgm:prSet>
      <dgm:spPr/>
    </dgm:pt>
    <dgm:pt modelId="{591D9D64-014E-4012-B0A1-DD6B417D0DDB}" type="pres">
      <dgm:prSet presAssocID="{B884A142-7204-4E1D-AA32-7617E8A61150}" presName="spacing" presStyleCnt="0"/>
      <dgm:spPr/>
    </dgm:pt>
    <dgm:pt modelId="{D8BBDED0-4033-4643-92BE-156AC2FAADB2}" type="pres">
      <dgm:prSet presAssocID="{287EB181-69F3-4D98-B15C-5A0449D6D129}" presName="linNode" presStyleCnt="0"/>
      <dgm:spPr/>
    </dgm:pt>
    <dgm:pt modelId="{BDE8C6C8-39DD-40CF-BFD2-ED42C9158A00}" type="pres">
      <dgm:prSet presAssocID="{287EB181-69F3-4D98-B15C-5A0449D6D129}" presName="parentShp" presStyleLbl="node1" presStyleIdx="2" presStyleCnt="3">
        <dgm:presLayoutVars>
          <dgm:bulletEnabled val="1"/>
        </dgm:presLayoutVars>
      </dgm:prSet>
      <dgm:spPr/>
    </dgm:pt>
    <dgm:pt modelId="{889FA503-47DA-412F-9816-038C8EB21C77}" type="pres">
      <dgm:prSet presAssocID="{287EB181-69F3-4D98-B15C-5A0449D6D12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EC8FB04-80E0-4E25-800E-A603E6169B5F}" srcId="{1245A6D6-87FE-4070-BA76-1F49FC800B8F}" destId="{2F33A0AF-81F2-4FB6-B15D-E1745609856A}" srcOrd="0" destOrd="0" parTransId="{597B3420-4C6C-45C8-A487-BEABDFE79209}" sibTransId="{1A4986A4-C6C9-4404-B1A7-4773A4608440}"/>
    <dgm:cxn modelId="{2D214009-497B-4C93-92F2-1A15B284D526}" type="presOf" srcId="{05E2C025-C8C6-4608-86DC-760EBE3834EF}" destId="{5A071B03-86C2-4363-A659-A4AF4A0416A4}" srcOrd="0" destOrd="1" presId="urn:microsoft.com/office/officeart/2005/8/layout/vList6"/>
    <dgm:cxn modelId="{E5AEFA0B-FCCE-4F13-9BC8-5CE03BB03A9E}" type="presOf" srcId="{3B80C864-326E-4880-81E4-348297D1212A}" destId="{B16D775A-CDD7-4389-A599-FEE450A1980F}" srcOrd="0" destOrd="0" presId="urn:microsoft.com/office/officeart/2005/8/layout/vList6"/>
    <dgm:cxn modelId="{A52F521D-22EC-4290-9E4C-76E4D07604E9}" type="presOf" srcId="{EAF0BAFB-DA0A-46DE-BA16-F089BDF40384}" destId="{889FA503-47DA-412F-9816-038C8EB21C77}" srcOrd="0" destOrd="0" presId="urn:microsoft.com/office/officeart/2005/8/layout/vList6"/>
    <dgm:cxn modelId="{22B66464-D6D5-45ED-BC46-727B80828E57}" srcId="{3B80C864-326E-4880-81E4-348297D1212A}" destId="{287EB181-69F3-4D98-B15C-5A0449D6D129}" srcOrd="2" destOrd="0" parTransId="{5E54DA63-E982-4276-A757-5A084E99E1FE}" sibTransId="{C3C0C047-0755-4F1D-B4F6-44E8ECD5BDD0}"/>
    <dgm:cxn modelId="{CFEC1366-F93E-4682-A034-C1B717EF936C}" srcId="{9381C8B8-88C4-4DBF-80FA-8C9929B67BD4}" destId="{13C42814-2352-4867-9153-AFBF19887F47}" srcOrd="0" destOrd="0" parTransId="{4E6A068D-8E5D-43FF-B522-D0B628176F07}" sibTransId="{2963458B-7130-4487-A0F3-4C1A58AAA970}"/>
    <dgm:cxn modelId="{1DE89C55-ACE8-4B6B-A468-D5B41B7737D2}" srcId="{287EB181-69F3-4D98-B15C-5A0449D6D129}" destId="{199B3BB9-ADBD-464C-81D2-DDAC1E02591D}" srcOrd="1" destOrd="0" parTransId="{D378AA65-82F4-447F-BB76-0848F09369ED}" sibTransId="{6FDEBB66-F29E-45DC-9C50-6E01A21FE69C}"/>
    <dgm:cxn modelId="{9E7CF457-4818-49DD-9A58-91DF8846C80C}" type="presOf" srcId="{199B3BB9-ADBD-464C-81D2-DDAC1E02591D}" destId="{889FA503-47DA-412F-9816-038C8EB21C77}" srcOrd="0" destOrd="1" presId="urn:microsoft.com/office/officeart/2005/8/layout/vList6"/>
    <dgm:cxn modelId="{35D9C387-213F-4104-A8AB-5EAB6E3AF462}" srcId="{9381C8B8-88C4-4DBF-80FA-8C9929B67BD4}" destId="{05E2C025-C8C6-4608-86DC-760EBE3834EF}" srcOrd="1" destOrd="0" parTransId="{60FAD3D2-B9CD-41E2-AE77-DB89AF3D0CCA}" sibTransId="{31810E82-2748-47FC-A044-8A4ADF17ACB9}"/>
    <dgm:cxn modelId="{271C5391-9489-4F47-B3DB-CAB287BCFB58}" type="presOf" srcId="{287EB181-69F3-4D98-B15C-5A0449D6D129}" destId="{BDE8C6C8-39DD-40CF-BFD2-ED42C9158A00}" srcOrd="0" destOrd="0" presId="urn:microsoft.com/office/officeart/2005/8/layout/vList6"/>
    <dgm:cxn modelId="{3FF4BC99-D423-468B-8013-DBCBA796D0C9}" type="presOf" srcId="{9381C8B8-88C4-4DBF-80FA-8C9929B67BD4}" destId="{329C288E-9F58-4F82-9992-B5A5195AD1E8}" srcOrd="0" destOrd="0" presId="urn:microsoft.com/office/officeart/2005/8/layout/vList6"/>
    <dgm:cxn modelId="{CEB89FA0-97D3-45D7-8F27-6F92831935B0}" type="presOf" srcId="{2F33A0AF-81F2-4FB6-B15D-E1745609856A}" destId="{ADBC3BC3-26AB-4E5B-B689-9CBBF5797482}" srcOrd="0" destOrd="0" presId="urn:microsoft.com/office/officeart/2005/8/layout/vList6"/>
    <dgm:cxn modelId="{55D2D9C1-4DB0-4E6F-8AAA-4C047307EBDF}" srcId="{3B80C864-326E-4880-81E4-348297D1212A}" destId="{1245A6D6-87FE-4070-BA76-1F49FC800B8F}" srcOrd="1" destOrd="0" parTransId="{AD8BC0E4-AFE2-4930-8A68-19A8DAA21BDB}" sibTransId="{B884A142-7204-4E1D-AA32-7617E8A61150}"/>
    <dgm:cxn modelId="{E53D7FDD-9939-479D-BB9A-BF3A485B675F}" type="presOf" srcId="{1245A6D6-87FE-4070-BA76-1F49FC800B8F}" destId="{7BD4EDC6-F280-47F5-97E1-0469E540F5FC}" srcOrd="0" destOrd="0" presId="urn:microsoft.com/office/officeart/2005/8/layout/vList6"/>
    <dgm:cxn modelId="{0AB738E4-0B47-415E-BAD2-4D5A47B14B8E}" srcId="{287EB181-69F3-4D98-B15C-5A0449D6D129}" destId="{EAF0BAFB-DA0A-46DE-BA16-F089BDF40384}" srcOrd="0" destOrd="0" parTransId="{B3B508D2-10A9-46DF-92E9-E71619ED7006}" sibTransId="{47B831E9-7A78-44AA-84CF-B25B3D9A97EF}"/>
    <dgm:cxn modelId="{E07254EB-D2AD-433F-8AC6-BB98AE21CB95}" srcId="{3B80C864-326E-4880-81E4-348297D1212A}" destId="{9381C8B8-88C4-4DBF-80FA-8C9929B67BD4}" srcOrd="0" destOrd="0" parTransId="{4DD6D387-2111-45CC-A835-375499A9D11C}" sibTransId="{2F4614BD-65F4-4779-8EFF-09BBD8C0AB35}"/>
    <dgm:cxn modelId="{9D9419F7-8192-4D15-9E3F-0EBF8C7C05DC}" type="presOf" srcId="{13C42814-2352-4867-9153-AFBF19887F47}" destId="{5A071B03-86C2-4363-A659-A4AF4A0416A4}" srcOrd="0" destOrd="0" presId="urn:microsoft.com/office/officeart/2005/8/layout/vList6"/>
    <dgm:cxn modelId="{643C3E57-C673-46DC-B201-0E9E811F4040}" type="presParOf" srcId="{B16D775A-CDD7-4389-A599-FEE450A1980F}" destId="{5CBCA1D6-A22B-49C4-A7F8-951B55D2B381}" srcOrd="0" destOrd="0" presId="urn:microsoft.com/office/officeart/2005/8/layout/vList6"/>
    <dgm:cxn modelId="{E29FE3A6-06A7-4B87-8BF2-59876E6494DD}" type="presParOf" srcId="{5CBCA1D6-A22B-49C4-A7F8-951B55D2B381}" destId="{329C288E-9F58-4F82-9992-B5A5195AD1E8}" srcOrd="0" destOrd="0" presId="urn:microsoft.com/office/officeart/2005/8/layout/vList6"/>
    <dgm:cxn modelId="{20B2F035-B9C5-4AE1-B44D-7382BAC382F3}" type="presParOf" srcId="{5CBCA1D6-A22B-49C4-A7F8-951B55D2B381}" destId="{5A071B03-86C2-4363-A659-A4AF4A0416A4}" srcOrd="1" destOrd="0" presId="urn:microsoft.com/office/officeart/2005/8/layout/vList6"/>
    <dgm:cxn modelId="{52050A8D-2D15-4848-8BDA-3923FA9822B1}" type="presParOf" srcId="{B16D775A-CDD7-4389-A599-FEE450A1980F}" destId="{0B504634-4653-4FDE-9252-953844CD7CD8}" srcOrd="1" destOrd="0" presId="urn:microsoft.com/office/officeart/2005/8/layout/vList6"/>
    <dgm:cxn modelId="{20E611F6-B9B0-469C-9677-6002A38CEB00}" type="presParOf" srcId="{B16D775A-CDD7-4389-A599-FEE450A1980F}" destId="{7A529CC3-CD92-409E-8996-41999FC47991}" srcOrd="2" destOrd="0" presId="urn:microsoft.com/office/officeart/2005/8/layout/vList6"/>
    <dgm:cxn modelId="{8705F174-C5B4-49FE-BD8A-379C8FE3CF45}" type="presParOf" srcId="{7A529CC3-CD92-409E-8996-41999FC47991}" destId="{7BD4EDC6-F280-47F5-97E1-0469E540F5FC}" srcOrd="0" destOrd="0" presId="urn:microsoft.com/office/officeart/2005/8/layout/vList6"/>
    <dgm:cxn modelId="{9350AA70-63B0-4B76-9B83-4EE45CA0707E}" type="presParOf" srcId="{7A529CC3-CD92-409E-8996-41999FC47991}" destId="{ADBC3BC3-26AB-4E5B-B689-9CBBF5797482}" srcOrd="1" destOrd="0" presId="urn:microsoft.com/office/officeart/2005/8/layout/vList6"/>
    <dgm:cxn modelId="{52ABBB43-6521-4DDE-B5F5-338DD16847D1}" type="presParOf" srcId="{B16D775A-CDD7-4389-A599-FEE450A1980F}" destId="{591D9D64-014E-4012-B0A1-DD6B417D0DDB}" srcOrd="3" destOrd="0" presId="urn:microsoft.com/office/officeart/2005/8/layout/vList6"/>
    <dgm:cxn modelId="{CB18442B-AC03-4C9C-962D-D334BFAD6D91}" type="presParOf" srcId="{B16D775A-CDD7-4389-A599-FEE450A1980F}" destId="{D8BBDED0-4033-4643-92BE-156AC2FAADB2}" srcOrd="4" destOrd="0" presId="urn:microsoft.com/office/officeart/2005/8/layout/vList6"/>
    <dgm:cxn modelId="{735ACA96-8DFC-406B-931B-EAA71E245FC8}" type="presParOf" srcId="{D8BBDED0-4033-4643-92BE-156AC2FAADB2}" destId="{BDE8C6C8-39DD-40CF-BFD2-ED42C9158A00}" srcOrd="0" destOrd="0" presId="urn:microsoft.com/office/officeart/2005/8/layout/vList6"/>
    <dgm:cxn modelId="{B6B807BC-BC1E-4C33-955C-ADA353ADA7BD}" type="presParOf" srcId="{D8BBDED0-4033-4643-92BE-156AC2FAADB2}" destId="{889FA503-47DA-412F-9816-038C8EB21C77}" srcOrd="1" destOrd="0" presId="urn:microsoft.com/office/officeart/2005/8/layout/vList6"/>
  </dgm:cxnLst>
  <dgm:bg>
    <a:solidFill>
      <a:schemeClr val="accent1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3D8B43-01F4-4F37-A6DD-B40F34BCDA1B}" type="doc">
      <dgm:prSet loTypeId="urn:microsoft.com/office/officeart/2005/8/layout/vProcess5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9902983-336E-4CE2-8FE0-5E19D396E54B}">
      <dgm:prSet phldrT="[Текст]" custT="1"/>
      <dgm:spPr>
        <a:solidFill>
          <a:srgbClr val="00B050"/>
        </a:solidFill>
      </dgm:spPr>
      <dgm:t>
        <a:bodyPr/>
        <a:lstStyle/>
        <a:p>
          <a:pPr algn="ctr">
            <a:lnSpc>
              <a:spcPct val="9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algn="ctr">
            <a:lnSpc>
              <a:spcPct val="100000"/>
            </a:lnSpc>
          </a:pP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</a:t>
          </a:r>
          <a:r>
            <a:rPr lang="ru-RU" sz="28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Молостова</a:t>
          </a:r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Светлана Анатольевна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dirty="0"/>
            <a:t>                                                                                                                             </a:t>
          </a:r>
        </a:p>
      </dgm:t>
    </dgm:pt>
    <dgm:pt modelId="{52EDDAFA-0885-46A8-8D1B-BACACEB54B2F}" type="parTrans" cxnId="{CBB5A32C-EFC6-480F-9F76-70185AD0DF64}">
      <dgm:prSet/>
      <dgm:spPr/>
      <dgm:t>
        <a:bodyPr/>
        <a:lstStyle/>
        <a:p>
          <a:endParaRPr lang="ru-RU"/>
        </a:p>
      </dgm:t>
    </dgm:pt>
    <dgm:pt modelId="{EB20A321-1718-4BFA-9D23-3FB4678DD28F}" type="sibTrans" cxnId="{CBB5A32C-EFC6-480F-9F76-70185AD0DF64}">
      <dgm:prSet/>
      <dgm:spPr/>
      <dgm:t>
        <a:bodyPr/>
        <a:lstStyle/>
        <a:p>
          <a:endParaRPr lang="ru-RU"/>
        </a:p>
      </dgm:t>
    </dgm:pt>
    <dgm:pt modelId="{75583803-3FE9-4C3A-AAB9-B098704AB8AE}">
      <dgm:prSet phldrT="[Текст]" custT="1"/>
      <dgm:spPr>
        <a:solidFill>
          <a:srgbClr val="0070C0"/>
        </a:solidFill>
      </dgm:spPr>
      <dgm:t>
        <a:bodyPr/>
        <a:lstStyle/>
        <a:p>
          <a:pPr algn="ctr"/>
          <a:endParaRPr lang="ru-RU" sz="2000" b="1" dirty="0"/>
        </a:p>
        <a:p>
          <a:pPr algn="ctr"/>
          <a:r>
            <a:rPr lang="ru-RU" sz="2800" b="1" dirty="0"/>
            <a:t>Учителей</a:t>
          </a:r>
          <a:r>
            <a:rPr lang="ru-RU" sz="2800" b="1" baseline="0" dirty="0"/>
            <a:t> предметников и узких специалистов</a:t>
          </a:r>
        </a:p>
        <a:p>
          <a:pPr algn="ctr"/>
          <a:r>
            <a:rPr lang="ru-RU" sz="2800" b="1" baseline="0" dirty="0"/>
            <a:t>Руководитель:  </a:t>
          </a:r>
          <a:r>
            <a:rPr lang="ru-RU" sz="2800" b="1" baseline="0" dirty="0" err="1"/>
            <a:t>Свицкая</a:t>
          </a:r>
          <a:r>
            <a:rPr lang="ru-RU" sz="2800" b="1" baseline="0" dirty="0"/>
            <a:t> Галина Васильевна</a:t>
          </a:r>
        </a:p>
        <a:p>
          <a:pPr algn="ctr"/>
          <a:endParaRPr lang="ru-RU" sz="1600" b="1" dirty="0"/>
        </a:p>
      </dgm:t>
    </dgm:pt>
    <dgm:pt modelId="{361EF7D4-5A6D-4278-A576-0437AE374450}" type="sibTrans" cxnId="{AF7E85A9-D1CD-4E16-878A-2BA35F0E4627}">
      <dgm:prSet/>
      <dgm:spPr/>
      <dgm:t>
        <a:bodyPr/>
        <a:lstStyle/>
        <a:p>
          <a:endParaRPr lang="ru-RU"/>
        </a:p>
      </dgm:t>
    </dgm:pt>
    <dgm:pt modelId="{B7060D45-F51C-487C-8E46-6722AF65EE56}" type="parTrans" cxnId="{AF7E85A9-D1CD-4E16-878A-2BA35F0E4627}">
      <dgm:prSet/>
      <dgm:spPr/>
      <dgm:t>
        <a:bodyPr/>
        <a:lstStyle/>
        <a:p>
          <a:endParaRPr lang="ru-RU"/>
        </a:p>
      </dgm:t>
    </dgm:pt>
    <dgm:pt modelId="{E207B9CB-D9BB-40F5-B594-D8AD99D9A46B}" type="pres">
      <dgm:prSet presAssocID="{6E3D8B43-01F4-4F37-A6DD-B40F34BCDA1B}" presName="outerComposite" presStyleCnt="0">
        <dgm:presLayoutVars>
          <dgm:chMax val="5"/>
          <dgm:dir/>
          <dgm:resizeHandles val="exact"/>
        </dgm:presLayoutVars>
      </dgm:prSet>
      <dgm:spPr/>
    </dgm:pt>
    <dgm:pt modelId="{E111ED07-2DC7-42FA-82DA-4C7AEDA6F40B}" type="pres">
      <dgm:prSet presAssocID="{6E3D8B43-01F4-4F37-A6DD-B40F34BCDA1B}" presName="dummyMaxCanvas" presStyleCnt="0">
        <dgm:presLayoutVars/>
      </dgm:prSet>
      <dgm:spPr/>
    </dgm:pt>
    <dgm:pt modelId="{B837EB43-7D93-4E3B-A436-0A2FA3093F6E}" type="pres">
      <dgm:prSet presAssocID="{6E3D8B43-01F4-4F37-A6DD-B40F34BCDA1B}" presName="TwoNodes_1" presStyleLbl="node1" presStyleIdx="0" presStyleCnt="2" custScaleX="111379" custLinFactNeighborX="16344" custLinFactNeighborY="0">
        <dgm:presLayoutVars>
          <dgm:bulletEnabled val="1"/>
        </dgm:presLayoutVars>
      </dgm:prSet>
      <dgm:spPr/>
    </dgm:pt>
    <dgm:pt modelId="{A1627885-63E6-423C-A47F-0E710DB9FE6A}" type="pres">
      <dgm:prSet presAssocID="{6E3D8B43-01F4-4F37-A6DD-B40F34BCDA1B}" presName="TwoNodes_2" presStyleLbl="node1" presStyleIdx="1" presStyleCnt="2" custScaleX="117647" custLinFactNeighborX="-1257" custLinFactNeighborY="-10499">
        <dgm:presLayoutVars>
          <dgm:bulletEnabled val="1"/>
        </dgm:presLayoutVars>
      </dgm:prSet>
      <dgm:spPr/>
    </dgm:pt>
    <dgm:pt modelId="{F8AAD2E0-3A3B-4CAD-8599-9EC2CE27D625}" type="pres">
      <dgm:prSet presAssocID="{6E3D8B43-01F4-4F37-A6DD-B40F34BCDA1B}" presName="TwoConn_1-2" presStyleLbl="fgAccFollowNode1" presStyleIdx="0" presStyleCnt="1" custFlipVert="0" custFlipHor="1" custScaleX="5782" custScaleY="100000" custLinFactX="100000" custLinFactNeighborX="121318" custLinFactNeighborY="-95515">
        <dgm:presLayoutVars>
          <dgm:bulletEnabled val="1"/>
        </dgm:presLayoutVars>
      </dgm:prSet>
      <dgm:spPr/>
    </dgm:pt>
    <dgm:pt modelId="{6F0413FE-1B92-4DB3-9A1C-044F66FC8A16}" type="pres">
      <dgm:prSet presAssocID="{6E3D8B43-01F4-4F37-A6DD-B40F34BCDA1B}" presName="TwoNodes_1_text" presStyleLbl="node1" presStyleIdx="1" presStyleCnt="2">
        <dgm:presLayoutVars>
          <dgm:bulletEnabled val="1"/>
        </dgm:presLayoutVars>
      </dgm:prSet>
      <dgm:spPr/>
    </dgm:pt>
    <dgm:pt modelId="{5F3E9FE6-5CAB-4F92-8369-8C53C4670409}" type="pres">
      <dgm:prSet presAssocID="{6E3D8B43-01F4-4F37-A6DD-B40F34BCDA1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B03A609-0F77-4BAE-914A-E915B0AD4285}" type="presOf" srcId="{6E3D8B43-01F4-4F37-A6DD-B40F34BCDA1B}" destId="{E207B9CB-D9BB-40F5-B594-D8AD99D9A46B}" srcOrd="0" destOrd="0" presId="urn:microsoft.com/office/officeart/2005/8/layout/vProcess5"/>
    <dgm:cxn modelId="{CBB5A32C-EFC6-480F-9F76-70185AD0DF64}" srcId="{6E3D8B43-01F4-4F37-A6DD-B40F34BCDA1B}" destId="{59902983-336E-4CE2-8FE0-5E19D396E54B}" srcOrd="0" destOrd="0" parTransId="{52EDDAFA-0885-46A8-8D1B-BACACEB54B2F}" sibTransId="{EB20A321-1718-4BFA-9D23-3FB4678DD28F}"/>
    <dgm:cxn modelId="{9906B845-AE6F-4E30-B97D-A73270309562}" type="presOf" srcId="{75583803-3FE9-4C3A-AAB9-B098704AB8AE}" destId="{A1627885-63E6-423C-A47F-0E710DB9FE6A}" srcOrd="0" destOrd="0" presId="urn:microsoft.com/office/officeart/2005/8/layout/vProcess5"/>
    <dgm:cxn modelId="{6CF83867-EC3A-458A-8EE0-BBF6ED1EC58A}" type="presOf" srcId="{EB20A321-1718-4BFA-9D23-3FB4678DD28F}" destId="{F8AAD2E0-3A3B-4CAD-8599-9EC2CE27D625}" srcOrd="0" destOrd="0" presId="urn:microsoft.com/office/officeart/2005/8/layout/vProcess5"/>
    <dgm:cxn modelId="{E706FC96-B2C7-4930-ADB2-5841DFF5D9C8}" type="presOf" srcId="{75583803-3FE9-4C3A-AAB9-B098704AB8AE}" destId="{5F3E9FE6-5CAB-4F92-8369-8C53C4670409}" srcOrd="1" destOrd="0" presId="urn:microsoft.com/office/officeart/2005/8/layout/vProcess5"/>
    <dgm:cxn modelId="{AF7E85A9-D1CD-4E16-878A-2BA35F0E4627}" srcId="{6E3D8B43-01F4-4F37-A6DD-B40F34BCDA1B}" destId="{75583803-3FE9-4C3A-AAB9-B098704AB8AE}" srcOrd="1" destOrd="0" parTransId="{B7060D45-F51C-487C-8E46-6722AF65EE56}" sibTransId="{361EF7D4-5A6D-4278-A576-0437AE374450}"/>
    <dgm:cxn modelId="{6356E0AB-90A6-4A28-B3F5-134E4541C389}" type="presOf" srcId="{59902983-336E-4CE2-8FE0-5E19D396E54B}" destId="{B837EB43-7D93-4E3B-A436-0A2FA3093F6E}" srcOrd="0" destOrd="0" presId="urn:microsoft.com/office/officeart/2005/8/layout/vProcess5"/>
    <dgm:cxn modelId="{A1492DEC-393D-4AF0-AF06-3CEFF45875A0}" type="presOf" srcId="{59902983-336E-4CE2-8FE0-5E19D396E54B}" destId="{6F0413FE-1B92-4DB3-9A1C-044F66FC8A16}" srcOrd="1" destOrd="0" presId="urn:microsoft.com/office/officeart/2005/8/layout/vProcess5"/>
    <dgm:cxn modelId="{FC6523BD-34D1-4214-89EC-CCDBA7F6A0F2}" type="presParOf" srcId="{E207B9CB-D9BB-40F5-B594-D8AD99D9A46B}" destId="{E111ED07-2DC7-42FA-82DA-4C7AEDA6F40B}" srcOrd="0" destOrd="0" presId="urn:microsoft.com/office/officeart/2005/8/layout/vProcess5"/>
    <dgm:cxn modelId="{2A0FAA34-AA24-4B3B-8BE2-D1BF19D5C57B}" type="presParOf" srcId="{E207B9CB-D9BB-40F5-B594-D8AD99D9A46B}" destId="{B837EB43-7D93-4E3B-A436-0A2FA3093F6E}" srcOrd="1" destOrd="0" presId="urn:microsoft.com/office/officeart/2005/8/layout/vProcess5"/>
    <dgm:cxn modelId="{5DB9598E-187A-45E1-8A0F-5F27A16F797A}" type="presParOf" srcId="{E207B9CB-D9BB-40F5-B594-D8AD99D9A46B}" destId="{A1627885-63E6-423C-A47F-0E710DB9FE6A}" srcOrd="2" destOrd="0" presId="urn:microsoft.com/office/officeart/2005/8/layout/vProcess5"/>
    <dgm:cxn modelId="{3B284267-9C49-477B-855F-D9D85535B91F}" type="presParOf" srcId="{E207B9CB-D9BB-40F5-B594-D8AD99D9A46B}" destId="{F8AAD2E0-3A3B-4CAD-8599-9EC2CE27D625}" srcOrd="3" destOrd="0" presId="urn:microsoft.com/office/officeart/2005/8/layout/vProcess5"/>
    <dgm:cxn modelId="{62AABE7D-BE56-47ED-A969-24566D22E35A}" type="presParOf" srcId="{E207B9CB-D9BB-40F5-B594-D8AD99D9A46B}" destId="{6F0413FE-1B92-4DB3-9A1C-044F66FC8A16}" srcOrd="4" destOrd="0" presId="urn:microsoft.com/office/officeart/2005/8/layout/vProcess5"/>
    <dgm:cxn modelId="{EE58035A-7EC1-43CF-975A-4E1326645DF0}" type="presParOf" srcId="{E207B9CB-D9BB-40F5-B594-D8AD99D9A46B}" destId="{5F3E9FE6-5CAB-4F92-8369-8C53C4670409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FD4E5-C237-4FC7-B5FC-75BD6336735E}">
      <dsp:nvSpPr>
        <dsp:cNvPr id="0" name=""/>
        <dsp:cNvSpPr/>
      </dsp:nvSpPr>
      <dsp:spPr>
        <a:xfrm>
          <a:off x="422858" y="111227"/>
          <a:ext cx="8664450" cy="8833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800" kern="1200" dirty="0"/>
            <a:t>13 класс – комплектов (119 чел)</a:t>
          </a:r>
        </a:p>
      </dsp:txBody>
      <dsp:txXfrm>
        <a:off x="448730" y="137099"/>
        <a:ext cx="8612706" cy="831584"/>
      </dsp:txXfrm>
    </dsp:sp>
    <dsp:sp modelId="{6AB2A446-F33E-40D2-9725-374B7DC669AC}">
      <dsp:nvSpPr>
        <dsp:cNvPr id="0" name=""/>
        <dsp:cNvSpPr/>
      </dsp:nvSpPr>
      <dsp:spPr>
        <a:xfrm>
          <a:off x="0" y="1198909"/>
          <a:ext cx="4276716" cy="118777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1)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7 классов – 85 человека </a:t>
          </a:r>
        </a:p>
      </dsp:txBody>
      <dsp:txXfrm>
        <a:off x="34789" y="1233698"/>
        <a:ext cx="4207138" cy="1118194"/>
      </dsp:txXfrm>
    </dsp:sp>
    <dsp:sp modelId="{F7724D28-B921-4ACE-81DD-467154056268}">
      <dsp:nvSpPr>
        <dsp:cNvPr id="0" name=""/>
        <dsp:cNvSpPr/>
      </dsp:nvSpPr>
      <dsp:spPr>
        <a:xfrm>
          <a:off x="418471" y="2491374"/>
          <a:ext cx="2511328" cy="152393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Надомное</a:t>
          </a:r>
          <a:r>
            <a:rPr lang="ru-RU" sz="1800" b="1" kern="1200" dirty="0"/>
            <a:t> </a:t>
          </a:r>
          <a:r>
            <a:rPr lang="ru-RU" sz="18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16 человек</a:t>
          </a:r>
        </a:p>
      </dsp:txBody>
      <dsp:txXfrm>
        <a:off x="463105" y="2536008"/>
        <a:ext cx="2422060" cy="1434663"/>
      </dsp:txXfrm>
    </dsp:sp>
    <dsp:sp modelId="{29A9262A-C824-42B2-8E4A-D4E26FD74BAB}">
      <dsp:nvSpPr>
        <dsp:cNvPr id="0" name=""/>
        <dsp:cNvSpPr/>
      </dsp:nvSpPr>
      <dsp:spPr>
        <a:xfrm>
          <a:off x="4529665" y="1210223"/>
          <a:ext cx="4485741" cy="11367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АООП (Вариант 2)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kern="1200" dirty="0"/>
            <a:t>6 классов – 34 человек</a:t>
          </a:r>
        </a:p>
      </dsp:txBody>
      <dsp:txXfrm>
        <a:off x="4562958" y="1243516"/>
        <a:ext cx="4419155" cy="1070133"/>
      </dsp:txXfrm>
    </dsp:sp>
    <dsp:sp modelId="{B6C05040-BEBB-49DE-B474-9E008A0A2824}">
      <dsp:nvSpPr>
        <dsp:cNvPr id="0" name=""/>
        <dsp:cNvSpPr/>
      </dsp:nvSpPr>
      <dsp:spPr>
        <a:xfrm>
          <a:off x="3398988" y="2477380"/>
          <a:ext cx="2579923" cy="17328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ИДДИ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31 человек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ИДДИ 2 – 31 человек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</a:endParaRPr>
        </a:p>
      </dsp:txBody>
      <dsp:txXfrm>
        <a:off x="3449742" y="2528134"/>
        <a:ext cx="2478415" cy="1631349"/>
      </dsp:txXfrm>
    </dsp:sp>
    <dsp:sp modelId="{C3450C30-8A94-4E1F-9BD6-C898FDF03A2C}">
      <dsp:nvSpPr>
        <dsp:cNvPr id="0" name=""/>
        <dsp:cNvSpPr/>
      </dsp:nvSpPr>
      <dsp:spPr>
        <a:xfrm>
          <a:off x="6718469" y="2476540"/>
          <a:ext cx="2511328" cy="152393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Семейное</a:t>
          </a:r>
          <a:r>
            <a:rPr lang="ru-RU" sz="2000" b="1" kern="1200" dirty="0"/>
            <a:t> </a:t>
          </a:r>
          <a:r>
            <a:rPr lang="ru-RU" sz="2000" b="1" kern="1200" dirty="0">
              <a:solidFill>
                <a:schemeClr val="tx1"/>
              </a:solidFill>
            </a:rPr>
            <a:t>обучение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9 человек</a:t>
          </a:r>
        </a:p>
      </dsp:txBody>
      <dsp:txXfrm>
        <a:off x="6763103" y="2521174"/>
        <a:ext cx="2422060" cy="14346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31F7C-AEFE-4D41-B1A9-A188557DB04F}">
      <dsp:nvSpPr>
        <dsp:cNvPr id="0" name=""/>
        <dsp:cNvSpPr/>
      </dsp:nvSpPr>
      <dsp:spPr>
        <a:xfrm>
          <a:off x="191345" y="-204940"/>
          <a:ext cx="10409486" cy="638843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900" b="1" kern="1200" dirty="0">
              <a:solidFill>
                <a:schemeClr val="tx1"/>
              </a:solidFill>
            </a:rPr>
            <a:t>Кадровый состав</a:t>
          </a:r>
        </a:p>
      </dsp:txBody>
      <dsp:txXfrm>
        <a:off x="191345" y="-204940"/>
        <a:ext cx="10409486" cy="638843"/>
      </dsp:txXfrm>
    </dsp:sp>
    <dsp:sp modelId="{A355555D-9741-4A80-B22B-179D778C66C0}">
      <dsp:nvSpPr>
        <dsp:cNvPr id="0" name=""/>
        <dsp:cNvSpPr/>
      </dsp:nvSpPr>
      <dsp:spPr>
        <a:xfrm>
          <a:off x="52330" y="639626"/>
          <a:ext cx="2157908" cy="217536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32 чел</a:t>
          </a:r>
        </a:p>
      </dsp:txBody>
      <dsp:txXfrm>
        <a:off x="52330" y="639626"/>
        <a:ext cx="2157908" cy="2175368"/>
      </dsp:txXfrm>
    </dsp:sp>
    <dsp:sp modelId="{E961344A-94AD-41E7-ACFF-4EC3F74E3512}">
      <dsp:nvSpPr>
        <dsp:cNvPr id="0" name=""/>
        <dsp:cNvSpPr/>
      </dsp:nvSpPr>
      <dsp:spPr>
        <a:xfrm>
          <a:off x="2159225" y="632426"/>
          <a:ext cx="2157908" cy="21753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дефектолог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2159225" y="632426"/>
        <a:ext cx="2157908" cy="2175368"/>
      </dsp:txXfrm>
    </dsp:sp>
    <dsp:sp modelId="{4D6B798A-FB8A-447A-8154-EAEE6274F578}">
      <dsp:nvSpPr>
        <dsp:cNvPr id="0" name=""/>
        <dsp:cNvSpPr/>
      </dsp:nvSpPr>
      <dsp:spPr>
        <a:xfrm>
          <a:off x="4317134" y="632426"/>
          <a:ext cx="2157908" cy="217536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Учитель – логопед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3 чел</a:t>
          </a:r>
        </a:p>
      </dsp:txBody>
      <dsp:txXfrm>
        <a:off x="4317134" y="632426"/>
        <a:ext cx="2157908" cy="2175368"/>
      </dsp:txXfrm>
    </dsp:sp>
    <dsp:sp modelId="{4826AAB2-97DF-45D9-AF49-8FB42556AC6A}">
      <dsp:nvSpPr>
        <dsp:cNvPr id="0" name=""/>
        <dsp:cNvSpPr/>
      </dsp:nvSpPr>
      <dsp:spPr>
        <a:xfrm>
          <a:off x="6475042" y="632426"/>
          <a:ext cx="2157908" cy="217536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Педагог – психолог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2 чел</a:t>
          </a:r>
        </a:p>
      </dsp:txBody>
      <dsp:txXfrm>
        <a:off x="6475042" y="632426"/>
        <a:ext cx="2157908" cy="2175368"/>
      </dsp:txXfrm>
    </dsp:sp>
    <dsp:sp modelId="{A0C244FD-A841-4958-B608-6FA36630CC45}">
      <dsp:nvSpPr>
        <dsp:cNvPr id="0" name=""/>
        <dsp:cNvSpPr/>
      </dsp:nvSpPr>
      <dsp:spPr>
        <a:xfrm>
          <a:off x="8632951" y="632426"/>
          <a:ext cx="2157908" cy="217536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Библиотекарь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solidFill>
                <a:schemeClr val="tx1"/>
              </a:solidFill>
            </a:rPr>
            <a:t>1 чел</a:t>
          </a:r>
        </a:p>
      </dsp:txBody>
      <dsp:txXfrm>
        <a:off x="8632951" y="632426"/>
        <a:ext cx="2157908" cy="2175368"/>
      </dsp:txXfrm>
    </dsp:sp>
    <dsp:sp modelId="{3C6DE56A-A05C-4D15-B901-037311C0D9AA}">
      <dsp:nvSpPr>
        <dsp:cNvPr id="0" name=""/>
        <dsp:cNvSpPr/>
      </dsp:nvSpPr>
      <dsp:spPr>
        <a:xfrm flipV="1">
          <a:off x="0" y="2199391"/>
          <a:ext cx="10792176" cy="1458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71B03-86C2-4363-A659-A4AF4A0416A4}">
      <dsp:nvSpPr>
        <dsp:cNvPr id="0" name=""/>
        <dsp:cNvSpPr/>
      </dsp:nvSpPr>
      <dsp:spPr>
        <a:xfrm>
          <a:off x="4063365" y="1571629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100%;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3200" kern="1200" dirty="0"/>
        </a:p>
      </dsp:txBody>
      <dsp:txXfrm>
        <a:off x="4063365" y="1742409"/>
        <a:ext cx="5582707" cy="1024682"/>
      </dsp:txXfrm>
    </dsp:sp>
    <dsp:sp modelId="{329C288E-9F58-4F82-9992-B5A5195AD1E8}">
      <dsp:nvSpPr>
        <dsp:cNvPr id="0" name=""/>
        <dsp:cNvSpPr/>
      </dsp:nvSpPr>
      <dsp:spPr>
        <a:xfrm>
          <a:off x="0" y="0"/>
          <a:ext cx="4063365" cy="13662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 </a:t>
          </a:r>
          <a:r>
            <a:rPr lang="ru-RU" sz="2300" b="1" kern="1200" dirty="0">
              <a:solidFill>
                <a:schemeClr val="tx1"/>
              </a:solidFill>
            </a:rPr>
            <a:t>Обязательная часть</a:t>
          </a:r>
        </a:p>
      </dsp:txBody>
      <dsp:txXfrm>
        <a:off x="66694" y="66694"/>
        <a:ext cx="3929977" cy="1232854"/>
      </dsp:txXfrm>
    </dsp:sp>
    <dsp:sp modelId="{ADBC3BC3-26AB-4E5B-B689-9CBBF5797482}">
      <dsp:nvSpPr>
        <dsp:cNvPr id="0" name=""/>
        <dsp:cNvSpPr/>
      </dsp:nvSpPr>
      <dsp:spPr>
        <a:xfrm>
          <a:off x="4063365" y="12841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</dsp:txBody>
      <dsp:txXfrm>
        <a:off x="4063365" y="299193"/>
        <a:ext cx="5582707" cy="1024682"/>
      </dsp:txXfrm>
    </dsp:sp>
    <dsp:sp modelId="{7BD4EDC6-F280-47F5-97E1-0469E540F5FC}">
      <dsp:nvSpPr>
        <dsp:cNvPr id="0" name=""/>
        <dsp:cNvSpPr/>
      </dsp:nvSpPr>
      <dsp:spPr>
        <a:xfrm>
          <a:off x="0" y="1502866"/>
          <a:ext cx="4063365" cy="1366242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Часть, формируемая участниками образовательных отношений</a:t>
          </a:r>
        </a:p>
      </dsp:txBody>
      <dsp:txXfrm>
        <a:off x="66694" y="1569560"/>
        <a:ext cx="3929977" cy="1232854"/>
      </dsp:txXfrm>
    </dsp:sp>
    <dsp:sp modelId="{889FA503-47DA-412F-9816-038C8EB21C77}">
      <dsp:nvSpPr>
        <dsp:cNvPr id="0" name=""/>
        <dsp:cNvSpPr/>
      </dsp:nvSpPr>
      <dsp:spPr>
        <a:xfrm>
          <a:off x="4063365" y="3005733"/>
          <a:ext cx="6095048" cy="1366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3200" kern="1200" dirty="0"/>
            <a:t>100%</a:t>
          </a:r>
        </a:p>
      </dsp:txBody>
      <dsp:txXfrm>
        <a:off x="4063365" y="3176513"/>
        <a:ext cx="5582707" cy="1024682"/>
      </dsp:txXfrm>
    </dsp:sp>
    <dsp:sp modelId="{BDE8C6C8-39DD-40CF-BFD2-ED42C9158A00}">
      <dsp:nvSpPr>
        <dsp:cNvPr id="0" name=""/>
        <dsp:cNvSpPr/>
      </dsp:nvSpPr>
      <dsp:spPr>
        <a:xfrm>
          <a:off x="0" y="3005733"/>
          <a:ext cx="4063365" cy="1366242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 err="1">
              <a:solidFill>
                <a:schemeClr val="tx1"/>
              </a:solidFill>
            </a:rPr>
            <a:t>Коррекционно</a:t>
          </a:r>
          <a:r>
            <a:rPr lang="ru-RU" sz="2300" b="1" kern="1200" dirty="0">
              <a:solidFill>
                <a:schemeClr val="tx1"/>
              </a:solidFill>
            </a:rPr>
            <a:t> – развивающая область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chemeClr val="tx1"/>
              </a:solidFill>
            </a:rPr>
            <a:t>Внеурочная деятельность</a:t>
          </a:r>
        </a:p>
      </dsp:txBody>
      <dsp:txXfrm>
        <a:off x="66694" y="3072427"/>
        <a:ext cx="3929977" cy="1232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7EB43-7D93-4E3B-A436-0A2FA3093F6E}">
      <dsp:nvSpPr>
        <dsp:cNvPr id="0" name=""/>
        <dsp:cNvSpPr/>
      </dsp:nvSpPr>
      <dsp:spPr>
        <a:xfrm>
          <a:off x="588223" y="0"/>
          <a:ext cx="10452309" cy="1825942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Учителей начальных классов   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Руководитель: </a:t>
          </a:r>
          <a:r>
            <a:rPr lang="ru-RU" sz="2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Молостова</a:t>
          </a:r>
          <a:r>
            <a:rPr lang="ru-RU" sz="2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Светлана Анатольевна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   </a:t>
          </a:r>
          <a:r>
            <a:rPr lang="ru-RU" sz="2000" b="1" kern="1200" dirty="0"/>
            <a:t>                                                                                                                             </a:t>
          </a:r>
        </a:p>
      </dsp:txBody>
      <dsp:txXfrm>
        <a:off x="641703" y="53480"/>
        <a:ext cx="8362476" cy="1718982"/>
      </dsp:txXfrm>
    </dsp:sp>
    <dsp:sp modelId="{A1627885-63E6-423C-A47F-0E710DB9FE6A}">
      <dsp:nvSpPr>
        <dsp:cNvPr id="0" name=""/>
        <dsp:cNvSpPr/>
      </dsp:nvSpPr>
      <dsp:spPr>
        <a:xfrm>
          <a:off x="563025" y="2040001"/>
          <a:ext cx="11040527" cy="1825942"/>
        </a:xfrm>
        <a:prstGeom prst="roundRect">
          <a:avLst>
            <a:gd name="adj" fmla="val 10000"/>
          </a:avLst>
        </a:prstGeom>
        <a:solidFill>
          <a:srgbClr val="0070C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Учителей</a:t>
          </a:r>
          <a:r>
            <a:rPr lang="ru-RU" sz="2800" b="1" kern="1200" baseline="0" dirty="0"/>
            <a:t> предметников и узких специалистов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baseline="0" dirty="0"/>
            <a:t>Руководитель:  </a:t>
          </a:r>
          <a:r>
            <a:rPr lang="ru-RU" sz="2800" b="1" kern="1200" baseline="0" dirty="0" err="1"/>
            <a:t>Свицкая</a:t>
          </a:r>
          <a:r>
            <a:rPr lang="ru-RU" sz="2800" b="1" kern="1200" baseline="0" dirty="0"/>
            <a:t> Галина Васильевна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600" b="1" kern="1200" dirty="0"/>
        </a:p>
      </dsp:txBody>
      <dsp:txXfrm>
        <a:off x="616505" y="2093481"/>
        <a:ext cx="7588931" cy="1718982"/>
      </dsp:txXfrm>
    </dsp:sp>
    <dsp:sp modelId="{F8AAD2E0-3A3B-4CAD-8599-9EC2CE27D625}">
      <dsp:nvSpPr>
        <dsp:cNvPr id="0" name=""/>
        <dsp:cNvSpPr/>
      </dsp:nvSpPr>
      <dsp:spPr>
        <a:xfrm flipH="1">
          <a:off x="10971908" y="301761"/>
          <a:ext cx="68624" cy="118686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/>
        </a:p>
      </dsp:txBody>
      <dsp:txXfrm>
        <a:off x="10987348" y="301761"/>
        <a:ext cx="37744" cy="11698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63AFE-9AD9-4650-B6CB-85865444B342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1A433-EE78-4F78-A322-B21663C574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86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024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34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324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0231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0837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17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5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3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541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871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213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085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C6208E-D77D-4F7E-B98D-0E1E2A49931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517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0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1A433-EE78-4F78-A322-B21663C574B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31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8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56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44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9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9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240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37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7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67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487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13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05329-E74B-4E56-B402-86ADED31969D}" type="datetimeFigureOut">
              <a:rPr lang="ru-RU" smtClean="0"/>
              <a:pPr/>
              <a:t>20.01.2025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305CE-59F9-4FCF-83BD-1169824BAF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64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chart" Target="../charts/chart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FEE6A5-1BE7-EC75-4F71-433BABA0C3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82" y="0"/>
            <a:ext cx="12277982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60880" y="313159"/>
            <a:ext cx="7620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ИРКУТСКОЙ ОБЛАСТИ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общеобразовательное казенное учреждение Иркутской области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«Специальная (коррекционная) школа № 5 г. Иркутска»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ECB418-88C4-D0D9-6C49-3ED168F363F5}"/>
              </a:ext>
            </a:extLst>
          </p:cNvPr>
          <p:cNvSpPr txBox="1"/>
          <p:nvPr/>
        </p:nvSpPr>
        <p:spPr>
          <a:xfrm>
            <a:off x="4604366" y="2748623"/>
            <a:ext cx="714666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FF00"/>
                </a:solidFill>
              </a:rPr>
              <a:t>«Педагогическая ситуация, или каких учителей любят дети» </a:t>
            </a: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algn="ctr"/>
            <a:r>
              <a:rPr lang="ru-RU" sz="4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31.10.2024 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F6F692-9AE7-D6CF-E449-0648D165E6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9" y="71870"/>
            <a:ext cx="2438405" cy="25664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985"/>
            <a:ext cx="3667075" cy="275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324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ПРОПУСКИ ПО КЛАССАМ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9752637"/>
              </p:ext>
            </p:extLst>
          </p:nvPr>
        </p:nvGraphicFramePr>
        <p:xfrm>
          <a:off x="838200" y="1504335"/>
          <a:ext cx="10234613" cy="445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179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49956" y="-333022"/>
            <a:ext cx="12192000" cy="6857999"/>
          </a:xfrm>
          <a:prstGeom prst="rect">
            <a:avLst/>
          </a:prstGeom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18273474"/>
              </p:ext>
            </p:extLst>
          </p:nvPr>
        </p:nvGraphicFramePr>
        <p:xfrm>
          <a:off x="598311" y="604685"/>
          <a:ext cx="10792177" cy="3452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3296355" y="3618401"/>
            <a:ext cx="2698044" cy="2132319"/>
            <a:chOff x="63781" y="559026"/>
            <a:chExt cx="2698044" cy="2132319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3781" y="611531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3781" y="55902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Социальный педагог, </a:t>
              </a:r>
              <a:r>
                <a:rPr lang="ru-RU" sz="2600" b="1" kern="1200" dirty="0" err="1">
                  <a:solidFill>
                    <a:schemeClr val="tx1"/>
                  </a:solidFill>
                </a:rPr>
                <a:t>тьютер</a:t>
              </a:r>
              <a:r>
                <a:rPr lang="ru-RU" sz="2600" b="1" kern="1200" dirty="0">
                  <a:solidFill>
                    <a:schemeClr val="tx1"/>
                  </a:solidFill>
                </a:rPr>
                <a:t>, учитель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вакансии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98311" y="3670906"/>
            <a:ext cx="2698044" cy="2079814"/>
            <a:chOff x="5396088" y="604646"/>
            <a:chExt cx="2698044" cy="207981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TextBox 17"/>
            <p:cNvSpPr txBox="1"/>
            <p:nvPr/>
          </p:nvSpPr>
          <p:spPr>
            <a:xfrm>
              <a:off x="5396088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kern="1200" dirty="0">
                  <a:solidFill>
                    <a:schemeClr val="tx1"/>
                  </a:solidFill>
                </a:rPr>
                <a:t>Педагог- организатор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2 чел</a:t>
              </a:r>
              <a:endParaRPr lang="ru-RU" sz="26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692444" y="3597836"/>
            <a:ext cx="2698044" cy="2165864"/>
            <a:chOff x="2698044" y="604646"/>
            <a:chExt cx="2698044" cy="216586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698044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/>
            <p:cNvSpPr txBox="1"/>
            <p:nvPr/>
          </p:nvSpPr>
          <p:spPr>
            <a:xfrm>
              <a:off x="2698044" y="69069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dirty="0">
                  <a:solidFill>
                    <a:schemeClr val="tx1"/>
                  </a:solidFill>
                </a:rPr>
                <a:t>Педагог дополнительного образования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2 чел</a:t>
              </a: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994399" y="3634371"/>
            <a:ext cx="2698044" cy="2079814"/>
            <a:chOff x="8094132" y="604646"/>
            <a:chExt cx="2698044" cy="2079814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/>
            <p:cNvSpPr txBox="1"/>
            <p:nvPr/>
          </p:nvSpPr>
          <p:spPr>
            <a:xfrm>
              <a:off x="8094132" y="604646"/>
              <a:ext cx="2698044" cy="207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t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Воспитатель 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600" b="1" dirty="0">
                  <a:solidFill>
                    <a:schemeClr val="tx1"/>
                  </a:solidFill>
                </a:rPr>
                <a:t> 3 чел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b="1" kern="1200" dirty="0" err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60D3C88-0B91-8882-68EE-F3D05C4820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B1E34C1-8CA8-3747-6544-594BED08638F}"/>
              </a:ext>
            </a:extLst>
          </p:cNvPr>
          <p:cNvSpPr/>
          <p:nvPr/>
        </p:nvSpPr>
        <p:spPr>
          <a:xfrm>
            <a:off x="971551" y="250169"/>
            <a:ext cx="10392094" cy="13357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sz="2400" dirty="0"/>
              <a:t>фиксирует общий объем нагрузки обучающихся, состав и структуру обязательных предметных областей, распределяет учебное время, отводимое на их освоение по классам и учебным предметам</a:t>
            </a:r>
            <a:endParaRPr lang="ru-RU" sz="2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29865" y="1814973"/>
            <a:ext cx="2443812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2104238927"/>
              </p:ext>
            </p:extLst>
          </p:nvPr>
        </p:nvGraphicFramePr>
        <p:xfrm>
          <a:off x="971550" y="1857374"/>
          <a:ext cx="10158414" cy="4371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683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791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ОБЪЕДИНЕНИЯ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325240829"/>
              </p:ext>
            </p:extLst>
          </p:nvPr>
        </p:nvGraphicFramePr>
        <p:xfrm>
          <a:off x="553156" y="1443039"/>
          <a:ext cx="11040533" cy="4057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BB9DDF-7BD4-868C-578F-A0E1F31A10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5439" y="365125"/>
            <a:ext cx="1024974" cy="73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9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1" y="843217"/>
            <a:ext cx="10636963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6000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700" b="1" dirty="0"/>
            </a:br>
            <a:r>
              <a:rPr lang="ru-RU" sz="2700" b="1" dirty="0"/>
              <a:t>-</a:t>
            </a:r>
            <a:br>
              <a:rPr lang="ru-RU" sz="2700" b="1" dirty="0"/>
            </a:br>
            <a:br>
              <a:rPr lang="ru-RU" sz="2700" b="1" dirty="0"/>
            </a:br>
            <a:r>
              <a:rPr lang="ru-RU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Замещение уроков</a:t>
            </a:r>
            <a:endParaRPr lang="ru-RU" sz="5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2488" y="5171351"/>
            <a:ext cx="1538644" cy="15386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7768" y="5330735"/>
            <a:ext cx="1159028" cy="1219876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05695"/>
              </p:ext>
            </p:extLst>
          </p:nvPr>
        </p:nvGraphicFramePr>
        <p:xfrm>
          <a:off x="838200" y="2107661"/>
          <a:ext cx="10767106" cy="3209642"/>
        </p:xfrm>
        <a:graphic>
          <a:graphicData uri="http://schemas.openxmlformats.org/drawingml/2006/table">
            <a:tbl>
              <a:tblPr firstRow="1" bandRow="1"/>
              <a:tblGrid>
                <a:gridCol w="1993704">
                  <a:extLst>
                    <a:ext uri="{9D8B030D-6E8A-4147-A177-3AD203B41FA5}">
                      <a16:colId xmlns:a16="http://schemas.microsoft.com/office/drawing/2014/main" val="1422323723"/>
                    </a:ext>
                  </a:extLst>
                </a:gridCol>
                <a:gridCol w="1298650">
                  <a:extLst>
                    <a:ext uri="{9D8B030D-6E8A-4147-A177-3AD203B41FA5}">
                      <a16:colId xmlns:a16="http://schemas.microsoft.com/office/drawing/2014/main" val="1813028524"/>
                    </a:ext>
                  </a:extLst>
                </a:gridCol>
                <a:gridCol w="2690065">
                  <a:extLst>
                    <a:ext uri="{9D8B030D-6E8A-4147-A177-3AD203B41FA5}">
                      <a16:colId xmlns:a16="http://schemas.microsoft.com/office/drawing/2014/main" val="722532964"/>
                    </a:ext>
                  </a:extLst>
                </a:gridCol>
                <a:gridCol w="2588852">
                  <a:extLst>
                    <a:ext uri="{9D8B030D-6E8A-4147-A177-3AD203B41FA5}">
                      <a16:colId xmlns:a16="http://schemas.microsoft.com/office/drawing/2014/main" val="1444387274"/>
                    </a:ext>
                  </a:extLst>
                </a:gridCol>
                <a:gridCol w="2195835">
                  <a:extLst>
                    <a:ext uri="{9D8B030D-6E8A-4147-A177-3AD203B41FA5}">
                      <a16:colId xmlns:a16="http://schemas.microsoft.com/office/drawing/2014/main" val="5938019"/>
                    </a:ext>
                  </a:extLst>
                </a:gridCol>
              </a:tblGrid>
              <a:tr h="11065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всего</a:t>
                      </a:r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замещено  уроков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замещённых уроков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193806"/>
                  </a:ext>
                </a:extLst>
              </a:tr>
              <a:tr h="1925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2023-2024 </a:t>
                      </a:r>
                      <a:r>
                        <a:rPr lang="ru-RU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– 2025 </a:t>
                      </a:r>
                      <a:r>
                        <a:rPr lang="ru-RU" sz="22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уч.год</a:t>
                      </a:r>
                      <a:endParaRPr lang="ru-RU" sz="2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</a:p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(100%)</a:t>
                      </a:r>
                    </a:p>
                    <a:p>
                      <a:pPr algn="ctr"/>
                      <a:endParaRPr lang="ru-RU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 (100%)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0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б/л, учебный отпуск, соревнования, вакансия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425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395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3" y="242888"/>
            <a:ext cx="10521280" cy="4657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latin typeface="Arial Black" panose="020B0A04020102020204" pitchFamily="34" charset="0"/>
              </a:rPr>
              <a:t> </a:t>
            </a:r>
            <a:br>
              <a:rPr lang="ru-RU" sz="6600" b="1" dirty="0">
                <a:latin typeface="Arial Black" panose="020B0A04020102020204" pitchFamily="34" charset="0"/>
              </a:rPr>
            </a:br>
            <a:br>
              <a:rPr lang="ru-RU" sz="6600" b="1" dirty="0">
                <a:latin typeface="Arial Black" panose="020B0A04020102020204" pitchFamily="34" charset="0"/>
              </a:rPr>
            </a:br>
            <a:r>
              <a:rPr lang="ru-RU" sz="6600" b="1" dirty="0">
                <a:latin typeface="Arial Black" panose="020B0A04020102020204" pitchFamily="34" charset="0"/>
              </a:rPr>
              <a:t>«Педагогическая ситуация, или каких учителей любят дети»</a:t>
            </a:r>
            <a:br>
              <a:rPr lang="ru-RU" sz="6600" b="1" dirty="0">
                <a:latin typeface="Arial Black" panose="020B0A04020102020204" pitchFamily="34" charset="0"/>
              </a:rPr>
            </a:br>
            <a:br>
              <a:rPr lang="ru-RU" sz="6600" b="1" dirty="0">
                <a:latin typeface="Arial Black" panose="020B0A04020102020204" pitchFamily="34" charset="0"/>
              </a:rPr>
            </a:br>
            <a:br>
              <a:rPr lang="ru-RU" sz="2700" b="1" dirty="0"/>
            </a:br>
            <a:endParaRPr lang="ru-RU" sz="5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44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pic>
        <p:nvPicPr>
          <p:cNvPr id="10" name="Рисунок 9" descr="Каждый день нам приносит большие и малые проблемы в общении с детьми, коллегами, родителями и администрацией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43" y="843217"/>
            <a:ext cx="10682514" cy="520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174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pic>
        <p:nvPicPr>
          <p:cNvPr id="11" name="Рисунок 10" descr="Педагогическая ситуация  – это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843217"/>
            <a:ext cx="10595428" cy="520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0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pic>
        <p:nvPicPr>
          <p:cNvPr id="10" name="Рисунок 9" descr="В основе каждой педагогической ситуации лежит конфликт: недовольство (отрицательное отношение к кому-нибудь или чему-нибудь);  разногласие (отсутствие согласия из-за несходства во мнениях, взглядах);  противодействие (действие, препятствующее другому действию);  противостояние (сопротивление действию кого-нибудь, чего-нибудь);  разрыв (нарушение связи, согласованности между чем-нибудь, кем-нибудь)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" y="843217"/>
            <a:ext cx="10701574" cy="520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499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pic>
        <p:nvPicPr>
          <p:cNvPr id="11" name="Рисунок 10" descr="Решение педагогической ситуации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2" y="711200"/>
            <a:ext cx="10716089" cy="5341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696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1A7C46-2407-91B6-6280-C8842B0F5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E32FA-73E2-45B0-A683-E04972821B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970409" y="1458459"/>
            <a:ext cx="10273004" cy="3942216"/>
          </a:xfrm>
        </p:spPr>
        <p:txBody>
          <a:bodyPr>
            <a:normAutofit/>
          </a:bodyPr>
          <a:lstStyle/>
          <a:p>
            <a:pPr algn="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важным явлением в школе,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поучительным предметом,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живым примером для ученика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сам учитель.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sz="40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Дистервег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90895-9603-988F-CCAE-3CE8E8C13970}"/>
              </a:ext>
            </a:extLst>
          </p:cNvPr>
          <p:cNvSpPr txBox="1"/>
          <p:nvPr/>
        </p:nvSpPr>
        <p:spPr>
          <a:xfrm>
            <a:off x="438539" y="1028343"/>
            <a:ext cx="1159795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781BE1-D6E6-646A-5AC0-FB93062668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70" y="1643896"/>
            <a:ext cx="609653" cy="554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C1AEF5-59D9-70FD-E13D-C15EDBEE0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709" y="1703368"/>
            <a:ext cx="478945" cy="4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2694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Педагогическая ситуация № 1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Ученик 7 класса пришел в школу в кепке. На просьбы  дежурного учителя снять кепку - никак не реагировал. Продолжал ходить по школе в головном уборе. Известно, что ученик из неблагополучной семьи, часто прогуливает уроки, опаздывает, были случаи совершения противозаконных  действий. Учитель, видя, что ребенок не реагирует на замечания – при всех срывает кепку с головы ребенка. И все увидели – что ребенок подстрижен  под «ноль». Ученик  с обиды выскакивает на улицу. Позднее выяснилось, что   дома – отчим подстриг его </a:t>
            </a:r>
            <a:r>
              <a:rPr lang="ru-RU" dirty="0" err="1"/>
              <a:t>налысо</a:t>
            </a:r>
            <a:r>
              <a:rPr lang="ru-RU" dirty="0"/>
              <a:t>. Правильно ли поступил педагог?</a:t>
            </a:r>
          </a:p>
        </p:txBody>
      </p:sp>
    </p:spTree>
    <p:extLst>
      <p:ext uri="{BB962C8B-B14F-4D97-AF65-F5344CB8AC3E}">
        <p14:creationId xmlns:p14="http://schemas.microsoft.com/office/powerpoint/2010/main" val="42922029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Педагогическая ситуация № 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Ученик 2 класса коррекционной школы с нарушением эмоционально – волевой сферы, с частым проявлением агрессии по отношению к детям и взрослым, проходя по коридору – ударил педагога, стоящего рядом. Как бы вы поступили в данной ситуации?</a:t>
            </a:r>
          </a:p>
        </p:txBody>
      </p:sp>
    </p:spTree>
    <p:extLst>
      <p:ext uri="{BB962C8B-B14F-4D97-AF65-F5344CB8AC3E}">
        <p14:creationId xmlns:p14="http://schemas.microsoft.com/office/powerpoint/2010/main" val="660358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" y="-270798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4384" y="484038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134" y="5055053"/>
            <a:ext cx="1850379" cy="194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Педагогическая ситуация № 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Ученик 9 класса не сдал свой телефон перед уроком. Преподаватель рассказывает новую тему, а ученик не слушает его и играет в телефон, даже не убавив громкость.  На замечания  он  не реагирует.  После многократных уговоров, учитель пытаясь забрать у него телефон, начал выкручивать ребенку руку. После этого  мальчик  стал нецензурно выражаться в адрес учителя, оскорбил при всех детях, но телефон не отдал. Какие ошибки были допущены педагогом?  И что необходимо сделать, чтобы ситуация впредь не повторилась?</a:t>
            </a:r>
          </a:p>
        </p:txBody>
      </p:sp>
    </p:spTree>
    <p:extLst>
      <p:ext uri="{BB962C8B-B14F-4D97-AF65-F5344CB8AC3E}">
        <p14:creationId xmlns:p14="http://schemas.microsoft.com/office/powerpoint/2010/main" val="2389589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" y="-270798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4384" y="484038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134" y="5055053"/>
            <a:ext cx="1850379" cy="194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Педагогическая ситуация № 4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В школе проходил конкурс рисунков и поделок среди обучающихся. Было много хороших работ. Видно, что некоторые дети отлично постарались. Согласно положению, было  назначено жюри, которое выбрало несколько «самых лучших и достойных» по его мнению работ. Все ребята были отмечены на линейке, за призовые места – вручены грамоты. После проведения конкурса, многие педагоги, ученики, родители – были возмущены, тем, что их работы не были отмечены. Стоит ли  отмечать лучшие работы конкурса или нет, дабы не разжигать конфликтную ситуацию в школе?</a:t>
            </a:r>
          </a:p>
        </p:txBody>
      </p:sp>
    </p:spTree>
    <p:extLst>
      <p:ext uri="{BB962C8B-B14F-4D97-AF65-F5344CB8AC3E}">
        <p14:creationId xmlns:p14="http://schemas.microsoft.com/office/powerpoint/2010/main" val="1975123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" y="-270798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4384" y="484038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134" y="5055053"/>
            <a:ext cx="1850379" cy="19475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Педагогическая ситуация № 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Молодой учитель, придя на замену в 7 класс, за контрольную  работу ставит оценку «три»  ученице с «синдромом отличника». Девочка начинает плакать, доводит себя до истерики, у нее начинает сочиться кровь из носа и долго не останавливается.  Администрация вызывает родителей в школу, ребенка забирают домой. Как вы считаете, можно и нужно ли завышать оценки  таким детям, чтобы ситуация больше не повторилась?</a:t>
            </a:r>
          </a:p>
        </p:txBody>
      </p:sp>
    </p:spTree>
    <p:extLst>
      <p:ext uri="{BB962C8B-B14F-4D97-AF65-F5344CB8AC3E}">
        <p14:creationId xmlns:p14="http://schemas.microsoft.com/office/powerpoint/2010/main" val="3021384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7666" y="4034754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  <p:pic>
        <p:nvPicPr>
          <p:cNvPr id="10" name="Рисунок 9" descr="Кодекс для учителя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3" y="843217"/>
            <a:ext cx="10788660" cy="5139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822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6C8E47-0EC0-05A7-3887-35A8388F313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353"/>
            <a:ext cx="12192000" cy="7021928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2C9CE25-E4D7-343A-6AE0-8A1478B4D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8693" y="12174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D9D52-AB07-D363-B19A-0F81879F96D8}"/>
              </a:ext>
            </a:extLst>
          </p:cNvPr>
          <p:cNvSpPr txBox="1"/>
          <p:nvPr/>
        </p:nvSpPr>
        <p:spPr>
          <a:xfrm>
            <a:off x="4392636" y="4135790"/>
            <a:ext cx="6196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2800" b="1" u="sng" dirty="0">
                <a:solidFill>
                  <a:srgbClr val="002060"/>
                </a:solidFill>
                <a:latin typeface="Arial Narrow" panose="020B0606020202030204" pitchFamily="34" charset="0"/>
              </a:rPr>
              <a:t>664022, г. Иркутск, ул. 25 Октября 43, тел./факс 222-900</a:t>
            </a:r>
            <a:endParaRPr lang="ru-RU" sz="28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DB208A-A851-249D-A0AB-E3C1B647DBB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926" y="3760412"/>
            <a:ext cx="2669074" cy="28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9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33D8B-71AA-824C-8319-F0A193F8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47097-8866-1613-42EE-B574DAF98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649"/>
            <a:ext cx="10515600" cy="71722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Повестка педагогического совета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0B99BD-88A9-FD7C-95CA-D046342C0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59" y="1046262"/>
            <a:ext cx="10515600" cy="4911625"/>
          </a:xfrm>
        </p:spPr>
        <p:txBody>
          <a:bodyPr>
            <a:normAutofit/>
          </a:bodyPr>
          <a:lstStyle/>
          <a:p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I четверти.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Мониторинг успеваемости и посещаемости обучающихся за I четверть (отв. зам. директора по УР – Л.А. Ербаева).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Организация работы педагогического коллектива по профилактике правонарушений среди несовершеннолетних в ГОКУ СКШ №5 г. Иркутска (отв. зам. директора по ВР – Ю.А. Нечаева).</a:t>
            </a:r>
          </a:p>
          <a:p>
            <a:pPr marL="0" indent="0" algn="just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II. «Педагогическая ситуация, или каких учителей любят дети».</a:t>
            </a:r>
          </a:p>
          <a:p>
            <a:pPr marL="342900" indent="-342900" algn="just">
              <a:buAutoNum type="arabicPeriod"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профессиональных знаний и компетенций педагогов, через решение педагогических ситуаций. </a:t>
            </a:r>
          </a:p>
          <a:p>
            <a:pPr marL="0" indent="0" algn="just">
              <a:buNone/>
            </a:pPr>
            <a:r>
              <a:rPr lang="ru-RU" sz="1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«Современные успешный учитель» с точки зрения учителей (анкетирование).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III. Разное.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IV. Решение Педагогического совета.</a:t>
            </a: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sz="1800" b="1" i="0" dirty="0">
              <a:solidFill>
                <a:srgbClr val="00206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054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: фигура 12">
            <a:extLst>
              <a:ext uri="{FF2B5EF4-FFF2-40B4-BE49-F238E27FC236}">
                <a16:creationId xmlns:a16="http://schemas.microsoft.com/office/drawing/2014/main" id="{8DA63CD5-6B30-1AB9-012B-DA21C4D846EF}"/>
              </a:ext>
            </a:extLst>
          </p:cNvPr>
          <p:cNvSpPr/>
          <p:nvPr/>
        </p:nvSpPr>
        <p:spPr>
          <a:xfrm>
            <a:off x="837282" y="843217"/>
            <a:ext cx="2291508" cy="1062701"/>
          </a:xfrm>
          <a:custGeom>
            <a:avLst/>
            <a:gdLst>
              <a:gd name="connsiteX0" fmla="*/ 0 w 2050549"/>
              <a:gd name="connsiteY0" fmla="*/ 205055 h 4626057"/>
              <a:gd name="connsiteX1" fmla="*/ 205055 w 2050549"/>
              <a:gd name="connsiteY1" fmla="*/ 0 h 4626057"/>
              <a:gd name="connsiteX2" fmla="*/ 1845494 w 2050549"/>
              <a:gd name="connsiteY2" fmla="*/ 0 h 4626057"/>
              <a:gd name="connsiteX3" fmla="*/ 2050549 w 2050549"/>
              <a:gd name="connsiteY3" fmla="*/ 205055 h 4626057"/>
              <a:gd name="connsiteX4" fmla="*/ 2050549 w 2050549"/>
              <a:gd name="connsiteY4" fmla="*/ 4421002 h 4626057"/>
              <a:gd name="connsiteX5" fmla="*/ 1845494 w 2050549"/>
              <a:gd name="connsiteY5" fmla="*/ 4626057 h 4626057"/>
              <a:gd name="connsiteX6" fmla="*/ 205055 w 2050549"/>
              <a:gd name="connsiteY6" fmla="*/ 4626057 h 4626057"/>
              <a:gd name="connsiteX7" fmla="*/ 0 w 2050549"/>
              <a:gd name="connsiteY7" fmla="*/ 4421002 h 4626057"/>
              <a:gd name="connsiteX8" fmla="*/ 0 w 2050549"/>
              <a:gd name="connsiteY8" fmla="*/ 205055 h 4626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549" h="4626057">
                <a:moveTo>
                  <a:pt x="0" y="205055"/>
                </a:moveTo>
                <a:cubicBezTo>
                  <a:pt x="0" y="91806"/>
                  <a:pt x="91806" y="0"/>
                  <a:pt x="205055" y="0"/>
                </a:cubicBezTo>
                <a:lnTo>
                  <a:pt x="1845494" y="0"/>
                </a:lnTo>
                <a:cubicBezTo>
                  <a:pt x="1958743" y="0"/>
                  <a:pt x="2050549" y="91806"/>
                  <a:pt x="2050549" y="205055"/>
                </a:cubicBezTo>
                <a:lnTo>
                  <a:pt x="2050549" y="4421002"/>
                </a:lnTo>
                <a:cubicBezTo>
                  <a:pt x="2050549" y="4534251"/>
                  <a:pt x="1958743" y="4626057"/>
                  <a:pt x="1845494" y="4626057"/>
                </a:cubicBezTo>
                <a:lnTo>
                  <a:pt x="205055" y="4626057"/>
                </a:lnTo>
                <a:cubicBezTo>
                  <a:pt x="91806" y="4626057"/>
                  <a:pt x="0" y="4534251"/>
                  <a:pt x="0" y="4421002"/>
                </a:cubicBezTo>
                <a:lnTo>
                  <a:pt x="0" y="20505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9136" tIns="2049558" rIns="199136" bIns="1124349" numCol="1" spcCol="1270" anchor="ctr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2800" b="1" kern="1200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2C003E-F165-55CC-F63A-2E415EC5E3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F89A3E0-A7EF-CE6B-5488-71840ED1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283" y="242888"/>
            <a:ext cx="10521280" cy="4657725"/>
          </a:xfrm>
        </p:spPr>
        <p:txBody>
          <a:bodyPr>
            <a:normAutofit/>
          </a:bodyPr>
          <a:lstStyle/>
          <a:p>
            <a:pPr algn="ctr"/>
            <a:br>
              <a:rPr lang="ru-RU" sz="2700" b="1" dirty="0"/>
            </a:br>
            <a:br>
              <a:rPr lang="ru-RU" sz="2700" b="1" dirty="0"/>
            </a:br>
            <a:r>
              <a:rPr lang="ru-RU" sz="5300" b="1" dirty="0">
                <a:latin typeface="Arial Black" panose="020B0A04020102020204" pitchFamily="34" charset="0"/>
              </a:rPr>
              <a:t>Итоги за I четверть</a:t>
            </a:r>
            <a:br>
              <a:rPr lang="ru-RU" sz="5300" b="1" dirty="0">
                <a:latin typeface="Arial Black" panose="020B0A04020102020204" pitchFamily="34" charset="0"/>
              </a:rPr>
            </a:br>
            <a:r>
              <a:rPr lang="ru-RU" sz="5300" b="1" dirty="0">
                <a:latin typeface="Arial Black" panose="020B0A04020102020204" pitchFamily="34" charset="0"/>
              </a:rPr>
              <a:t>2024-2025  учебного года</a:t>
            </a:r>
            <a:br>
              <a:rPr lang="ru-RU" sz="5300" b="1" dirty="0">
                <a:latin typeface="Arial Black" panose="020B0A04020102020204" pitchFamily="34" charset="0"/>
              </a:rPr>
            </a:br>
            <a:r>
              <a:rPr lang="ru-RU" sz="5300" b="1" dirty="0">
                <a:latin typeface="Arial Black" panose="020B0A04020102020204" pitchFamily="34" charset="0"/>
              </a:rPr>
              <a:t>Мониторинг успеваемости и посещаемости обучающихся</a:t>
            </a:r>
            <a:endParaRPr lang="ru-RU" sz="5300" b="1" dirty="0">
              <a:solidFill>
                <a:srgbClr val="FF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Презентация с линейчатой диаграммой">
            <a:extLst>
              <a:ext uri="{FF2B5EF4-FFF2-40B4-BE49-F238E27FC236}">
                <a16:creationId xmlns:a16="http://schemas.microsoft.com/office/drawing/2014/main" id="{C2A96E7B-6E56-3882-6C6B-E5A54831C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57666" y="3731011"/>
            <a:ext cx="2017616" cy="20176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2BCB88-EB19-3373-EB99-71D503F17E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9449" y="4034754"/>
            <a:ext cx="1850379" cy="194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518C1E-04DE-E48B-7DE2-74F26FE23DB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0774"/>
            <a:ext cx="12192000" cy="685799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DBB8E1C-4D3B-D9BF-291C-4CD01304B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Arial Narrow" panose="020B0606020202030204" pitchFamily="34" charset="0"/>
              </a:rPr>
              <a:t>Количественный состав по гос. заданию – 170 человек</a:t>
            </a: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Количественный состав обучающихся – 150 человек</a:t>
            </a:r>
            <a:br>
              <a:rPr lang="ru-RU" sz="3200" b="1" dirty="0">
                <a:latin typeface="Arial Narrow" panose="020B0606020202030204" pitchFamily="34" charset="0"/>
              </a:rPr>
            </a:br>
            <a:r>
              <a:rPr lang="ru-RU" sz="3200" b="1" dirty="0">
                <a:latin typeface="Arial Narrow" panose="020B0606020202030204" pitchFamily="34" charset="0"/>
              </a:rPr>
              <a:t>Свободных мест: 9  человек</a:t>
            </a:r>
            <a:r>
              <a:rPr lang="ru-RU" sz="3200" b="1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462"/>
            <a:ext cx="22955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endParaRPr kumimoji="0" 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8529638" algn="l"/>
              </a:tabLs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258127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80533" y="1467557"/>
            <a:ext cx="1058897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endParaRPr lang="ru-RU" u="sng" dirty="0"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529638" algn="l"/>
              </a:tabLst>
            </a:pPr>
            <a:r>
              <a:rPr lang="ru-RU" sz="1050" u="sng" dirty="0">
                <a:latin typeface="Arial" pitchFamily="34" charset="0"/>
                <a:cs typeface="Arial" pitchFamily="34" charset="0"/>
              </a:rPr>
              <a:t> </a:t>
            </a:r>
            <a:endParaRPr lang="ru-RU" sz="105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659501817"/>
              </p:ext>
            </p:extLst>
          </p:nvPr>
        </p:nvGraphicFramePr>
        <p:xfrm>
          <a:off x="442913" y="1546576"/>
          <a:ext cx="4885443" cy="3657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775603767"/>
              </p:ext>
            </p:extLst>
          </p:nvPr>
        </p:nvGraphicFramePr>
        <p:xfrm>
          <a:off x="1843088" y="1604775"/>
          <a:ext cx="9668755" cy="4210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04905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2" y="500062"/>
            <a:ext cx="9984488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Количество обучающихся школы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063085"/>
              </p:ext>
            </p:extLst>
          </p:nvPr>
        </p:nvGraphicFramePr>
        <p:xfrm>
          <a:off x="1725731" y="1628775"/>
          <a:ext cx="7964489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264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Успеваемость и качество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2779012"/>
              </p:ext>
            </p:extLst>
          </p:nvPr>
        </p:nvGraphicFramePr>
        <p:xfrm>
          <a:off x="838200" y="1825625"/>
          <a:ext cx="10234613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647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Качество знаний по классам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054364"/>
              </p:ext>
            </p:extLst>
          </p:nvPr>
        </p:nvGraphicFramePr>
        <p:xfrm>
          <a:off x="838200" y="1504335"/>
          <a:ext cx="10234613" cy="445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643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5731" y="500062"/>
            <a:ext cx="1068051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 Black" panose="020B0A04020102020204" pitchFamily="34" charset="0"/>
              </a:rPr>
              <a:t>Пропуски уроков</a:t>
            </a:r>
            <a:endParaRPr lang="ru-RU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9413525"/>
              </p:ext>
            </p:extLst>
          </p:nvPr>
        </p:nvGraphicFramePr>
        <p:xfrm>
          <a:off x="838200" y="1825625"/>
          <a:ext cx="10234613" cy="413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548827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5563</TotalTime>
  <Words>920</Words>
  <Application>Microsoft Office PowerPoint</Application>
  <PresentationFormat>Широкоэкранный</PresentationFormat>
  <Paragraphs>129</Paragraphs>
  <Slides>26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Самым важным явлением в школе, самым поучительным предметом, самым живым примером для ученика является сам учитель. А. Дистервег   </vt:lpstr>
      <vt:lpstr>Повестка педагогического совета</vt:lpstr>
      <vt:lpstr>  Итоги за I четверть 2024-2025  учебного года Мониторинг успеваемости и посещаемости обучающихся</vt:lpstr>
      <vt:lpstr>Количественный состав по гос. заданию – 170 человек Количественный состав обучающихся – 150 человек Свободных мест: 9  человек </vt:lpstr>
      <vt:lpstr>Количество обучающихся школы</vt:lpstr>
      <vt:lpstr>Успеваемость и качество</vt:lpstr>
      <vt:lpstr>Качество знаний по классам</vt:lpstr>
      <vt:lpstr>Пропуски уроков</vt:lpstr>
      <vt:lpstr>ПРОПУСКИ ПО КЛАССАМ</vt:lpstr>
      <vt:lpstr>Презентация PowerPoint</vt:lpstr>
      <vt:lpstr>Презентация PowerPoint</vt:lpstr>
      <vt:lpstr>МЕТОДИЧЕСКИЕ ОБЪЕДИНЕНИЯ</vt:lpstr>
      <vt:lpstr> -  Замещение уроков</vt:lpstr>
      <vt:lpstr>   «Педагогическая ситуация, или каких учителей любят дети»   </vt:lpstr>
      <vt:lpstr>Презентация PowerPoint</vt:lpstr>
      <vt:lpstr>Презентация PowerPoint</vt:lpstr>
      <vt:lpstr>Презентация PowerPoint</vt:lpstr>
      <vt:lpstr>Презентация PowerPoint</vt:lpstr>
      <vt:lpstr>Педагогическая ситуация № 1</vt:lpstr>
      <vt:lpstr>Педагогическая ситуация № 2</vt:lpstr>
      <vt:lpstr>Педагогическая ситуация № 3</vt:lpstr>
      <vt:lpstr>Педагогическая ситуация № 4</vt:lpstr>
      <vt:lpstr>Педагогическая ситуация № 5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 5</cp:lastModifiedBy>
  <cp:revision>103</cp:revision>
  <dcterms:created xsi:type="dcterms:W3CDTF">2022-11-14T08:58:22Z</dcterms:created>
  <dcterms:modified xsi:type="dcterms:W3CDTF">2025-01-21T03:07:44Z</dcterms:modified>
</cp:coreProperties>
</file>