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3" r:id="rId3"/>
    <p:sldId id="305" r:id="rId4"/>
    <p:sldId id="301" r:id="rId5"/>
    <p:sldId id="311" r:id="rId6"/>
    <p:sldId id="307" r:id="rId7"/>
    <p:sldId id="289" r:id="rId8"/>
    <p:sldId id="270" r:id="rId9"/>
    <p:sldId id="309" r:id="rId10"/>
    <p:sldId id="306" r:id="rId11"/>
    <p:sldId id="310" r:id="rId12"/>
    <p:sldId id="273" r:id="rId13"/>
    <p:sldId id="316" r:id="rId14"/>
    <p:sldId id="308" r:id="rId15"/>
    <p:sldId id="287" r:id="rId16"/>
    <p:sldId id="312" r:id="rId17"/>
    <p:sldId id="314" r:id="rId18"/>
    <p:sldId id="315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80"/>
    <a:srgbClr val="F4966C"/>
    <a:srgbClr val="E2A64E"/>
    <a:srgbClr val="91C46E"/>
    <a:srgbClr val="99FF33"/>
    <a:srgbClr val="FF9900"/>
    <a:srgbClr val="E39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2174" autoAdjust="0"/>
  </p:normalViewPr>
  <p:slideViewPr>
    <p:cSldViewPr snapToGrid="0">
      <p:cViewPr varScale="1">
        <p:scale>
          <a:sx n="105" d="100"/>
          <a:sy n="105" d="100"/>
        </p:scale>
        <p:origin x="8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45844434964909"/>
          <c:y val="0.44617002952755908"/>
          <c:w val="0.34147938127814148"/>
          <c:h val="0.488362450787401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E64D3-3686-4419-81B9-5ADAF7BBEB6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197CDE3-A048-40D5-8863-E97AE596FE54}">
      <dgm:prSet phldrT="[Текст]" custT="1"/>
      <dgm:spPr/>
      <dgm:t>
        <a:bodyPr/>
        <a:lstStyle/>
        <a:p>
          <a:pPr algn="ctr"/>
          <a:r>
            <a:rPr lang="ru-RU" sz="2000" b="1" dirty="0">
              <a:solidFill>
                <a:schemeClr val="tx1"/>
              </a:solidFill>
            </a:rPr>
            <a:t>Овладение  обучающимися учебной  деятельностью,      обеспечивающей формирование жизненных компетенций;</a:t>
          </a:r>
        </a:p>
      </dgm:t>
    </dgm:pt>
    <dgm:pt modelId="{3CFDB5CC-BC05-4F44-B909-056491EB7F6A}" type="parTrans" cxnId="{C030E3E5-CDBE-4D2F-A8ED-0BB65574873F}">
      <dgm:prSet/>
      <dgm:spPr/>
      <dgm:t>
        <a:bodyPr/>
        <a:lstStyle/>
        <a:p>
          <a:endParaRPr lang="ru-RU"/>
        </a:p>
      </dgm:t>
    </dgm:pt>
    <dgm:pt modelId="{8948CE8B-8FB2-476C-937B-2FC215854F70}" type="sibTrans" cxnId="{C030E3E5-CDBE-4D2F-A8ED-0BB65574873F}">
      <dgm:prSet/>
      <dgm:spPr/>
      <dgm:t>
        <a:bodyPr/>
        <a:lstStyle/>
        <a:p>
          <a:endParaRPr lang="ru-RU"/>
        </a:p>
      </dgm:t>
    </dgm:pt>
    <dgm:pt modelId="{21B85F1D-2813-4C4B-A875-03527BD347EE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Формирование общей культуры, обеспечивающей разностороннее развитие их личности ;</a:t>
          </a:r>
        </a:p>
      </dgm:t>
    </dgm:pt>
    <dgm:pt modelId="{A10A12DA-96DB-4BD8-A3C8-F0B67A1298A6}" type="parTrans" cxnId="{99B0311D-DCA5-4FBC-95BF-F8361E9BD827}">
      <dgm:prSet/>
      <dgm:spPr/>
      <dgm:t>
        <a:bodyPr/>
        <a:lstStyle/>
        <a:p>
          <a:endParaRPr lang="ru-RU"/>
        </a:p>
      </dgm:t>
    </dgm:pt>
    <dgm:pt modelId="{0515FFA9-DF61-4677-A034-6EFF9874A1DF}" type="sibTrans" cxnId="{99B0311D-DCA5-4FBC-95BF-F8361E9BD827}">
      <dgm:prSet/>
      <dgm:spPr/>
      <dgm:t>
        <a:bodyPr/>
        <a:lstStyle/>
        <a:p>
          <a:endParaRPr lang="ru-RU"/>
        </a:p>
      </dgm:t>
    </dgm:pt>
    <dgm:pt modelId="{6BEB0B18-FB51-45C9-A528-E3E6114DAE32}">
      <dgm:prSet phldrT="[Текст]" custT="1"/>
      <dgm:spPr/>
      <dgm:t>
        <a:bodyPr/>
        <a:lstStyle/>
        <a:p>
          <a:pPr algn="ctr"/>
          <a:r>
            <a:rPr lang="ru-RU" sz="2000" b="1" dirty="0">
              <a:solidFill>
                <a:schemeClr val="tx1"/>
              </a:solidFill>
            </a:rPr>
            <a:t>Достижение планируемых результатов освоения программ образования 	с	учетом	их	особых образовательных потребностей, а также индивидуальных особенностей и возможностей;</a:t>
          </a:r>
        </a:p>
      </dgm:t>
    </dgm:pt>
    <dgm:pt modelId="{B07CA1EC-CEE7-44BF-9296-7DEE45FB8B49}" type="parTrans" cxnId="{67FD01BF-3DAF-4FBB-B414-07571D8DCEAD}">
      <dgm:prSet/>
      <dgm:spPr/>
      <dgm:t>
        <a:bodyPr/>
        <a:lstStyle/>
        <a:p>
          <a:endParaRPr lang="ru-RU"/>
        </a:p>
      </dgm:t>
    </dgm:pt>
    <dgm:pt modelId="{43993904-C49D-4003-910B-C4E61030F1A4}" type="sibTrans" cxnId="{67FD01BF-3DAF-4FBB-B414-07571D8DCEAD}">
      <dgm:prSet/>
      <dgm:spPr/>
      <dgm:t>
        <a:bodyPr/>
        <a:lstStyle/>
        <a:p>
          <a:endParaRPr lang="ru-RU"/>
        </a:p>
      </dgm:t>
    </dgm:pt>
    <dgm:pt modelId="{D3C4CF31-FD31-4A99-9C61-309906E08226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Выявление и развитие возможностей и способностей обучающихся.</a:t>
          </a:r>
        </a:p>
      </dgm:t>
    </dgm:pt>
    <dgm:pt modelId="{CF185639-0091-4DCE-BBE0-2EA0E555EDD1}" type="parTrans" cxnId="{CC4C94AC-EECA-4D3C-8B13-2A213AA0C7CF}">
      <dgm:prSet/>
      <dgm:spPr/>
      <dgm:t>
        <a:bodyPr/>
        <a:lstStyle/>
        <a:p>
          <a:endParaRPr lang="ru-RU"/>
        </a:p>
      </dgm:t>
    </dgm:pt>
    <dgm:pt modelId="{00C9BB95-4003-429C-AC88-E9E0505925F9}" type="sibTrans" cxnId="{CC4C94AC-EECA-4D3C-8B13-2A213AA0C7CF}">
      <dgm:prSet/>
      <dgm:spPr/>
      <dgm:t>
        <a:bodyPr/>
        <a:lstStyle/>
        <a:p>
          <a:endParaRPr lang="ru-RU"/>
        </a:p>
      </dgm:t>
    </dgm:pt>
    <dgm:pt modelId="{6704E10C-0B4D-4E7F-ADFC-C581B254E266}" type="pres">
      <dgm:prSet presAssocID="{EF9E64D3-3686-4419-81B9-5ADAF7BBEB6F}" presName="diagram" presStyleCnt="0">
        <dgm:presLayoutVars>
          <dgm:dir/>
          <dgm:resizeHandles val="exact"/>
        </dgm:presLayoutVars>
      </dgm:prSet>
      <dgm:spPr/>
    </dgm:pt>
    <dgm:pt modelId="{299A71D6-D29E-4EA8-8312-0054EAEA9DB4}" type="pres">
      <dgm:prSet presAssocID="{8197CDE3-A048-40D5-8863-E97AE596FE54}" presName="node" presStyleLbl="node1" presStyleIdx="0" presStyleCnt="4">
        <dgm:presLayoutVars>
          <dgm:bulletEnabled val="1"/>
        </dgm:presLayoutVars>
      </dgm:prSet>
      <dgm:spPr/>
    </dgm:pt>
    <dgm:pt modelId="{CBA1C18E-7B05-4C8E-A7B4-2D03A2301384}" type="pres">
      <dgm:prSet presAssocID="{8948CE8B-8FB2-476C-937B-2FC215854F70}" presName="sibTrans" presStyleCnt="0"/>
      <dgm:spPr/>
    </dgm:pt>
    <dgm:pt modelId="{F06AAD79-D6E4-44B1-A9B9-A9C5BD405BEA}" type="pres">
      <dgm:prSet presAssocID="{21B85F1D-2813-4C4B-A875-03527BD347EE}" presName="node" presStyleLbl="node1" presStyleIdx="1" presStyleCnt="4">
        <dgm:presLayoutVars>
          <dgm:bulletEnabled val="1"/>
        </dgm:presLayoutVars>
      </dgm:prSet>
      <dgm:spPr/>
    </dgm:pt>
    <dgm:pt modelId="{5BC4EF5A-9800-4CFC-B624-3BBB47523870}" type="pres">
      <dgm:prSet presAssocID="{0515FFA9-DF61-4677-A034-6EFF9874A1DF}" presName="sibTrans" presStyleCnt="0"/>
      <dgm:spPr/>
    </dgm:pt>
    <dgm:pt modelId="{E1A05AE2-3094-45EE-8C9C-C7DFCAFDD12F}" type="pres">
      <dgm:prSet presAssocID="{6BEB0B18-FB51-45C9-A528-E3E6114DAE32}" presName="node" presStyleLbl="node1" presStyleIdx="2" presStyleCnt="4">
        <dgm:presLayoutVars>
          <dgm:bulletEnabled val="1"/>
        </dgm:presLayoutVars>
      </dgm:prSet>
      <dgm:spPr/>
    </dgm:pt>
    <dgm:pt modelId="{C094DC7A-E254-4DF0-9698-411833915439}" type="pres">
      <dgm:prSet presAssocID="{43993904-C49D-4003-910B-C4E61030F1A4}" presName="sibTrans" presStyleCnt="0"/>
      <dgm:spPr/>
    </dgm:pt>
    <dgm:pt modelId="{EB0E218C-D895-4C4D-9479-7A936FDD62FF}" type="pres">
      <dgm:prSet presAssocID="{D3C4CF31-FD31-4A99-9C61-309906E08226}" presName="node" presStyleLbl="node1" presStyleIdx="3" presStyleCnt="4">
        <dgm:presLayoutVars>
          <dgm:bulletEnabled val="1"/>
        </dgm:presLayoutVars>
      </dgm:prSet>
      <dgm:spPr/>
    </dgm:pt>
  </dgm:ptLst>
  <dgm:cxnLst>
    <dgm:cxn modelId="{99B0311D-DCA5-4FBC-95BF-F8361E9BD827}" srcId="{EF9E64D3-3686-4419-81B9-5ADAF7BBEB6F}" destId="{21B85F1D-2813-4C4B-A875-03527BD347EE}" srcOrd="1" destOrd="0" parTransId="{A10A12DA-96DB-4BD8-A3C8-F0B67A1298A6}" sibTransId="{0515FFA9-DF61-4677-A034-6EFF9874A1DF}"/>
    <dgm:cxn modelId="{D22E2A69-4A62-4BB1-88E1-1C9695D8CD1B}" type="presOf" srcId="{6BEB0B18-FB51-45C9-A528-E3E6114DAE32}" destId="{E1A05AE2-3094-45EE-8C9C-C7DFCAFDD12F}" srcOrd="0" destOrd="0" presId="urn:microsoft.com/office/officeart/2005/8/layout/default"/>
    <dgm:cxn modelId="{91963D8A-3398-4114-B8F3-D3BE66134598}" type="presOf" srcId="{D3C4CF31-FD31-4A99-9C61-309906E08226}" destId="{EB0E218C-D895-4C4D-9479-7A936FDD62FF}" srcOrd="0" destOrd="0" presId="urn:microsoft.com/office/officeart/2005/8/layout/default"/>
    <dgm:cxn modelId="{51BFDF95-553F-423B-A3D4-0E4980B082AF}" type="presOf" srcId="{EF9E64D3-3686-4419-81B9-5ADAF7BBEB6F}" destId="{6704E10C-0B4D-4E7F-ADFC-C581B254E266}" srcOrd="0" destOrd="0" presId="urn:microsoft.com/office/officeart/2005/8/layout/default"/>
    <dgm:cxn modelId="{5FA2209F-5935-4C03-B59B-1BD226E5C1C2}" type="presOf" srcId="{8197CDE3-A048-40D5-8863-E97AE596FE54}" destId="{299A71D6-D29E-4EA8-8312-0054EAEA9DB4}" srcOrd="0" destOrd="0" presId="urn:microsoft.com/office/officeart/2005/8/layout/default"/>
    <dgm:cxn modelId="{CC4C94AC-EECA-4D3C-8B13-2A213AA0C7CF}" srcId="{EF9E64D3-3686-4419-81B9-5ADAF7BBEB6F}" destId="{D3C4CF31-FD31-4A99-9C61-309906E08226}" srcOrd="3" destOrd="0" parTransId="{CF185639-0091-4DCE-BBE0-2EA0E555EDD1}" sibTransId="{00C9BB95-4003-429C-AC88-E9E0505925F9}"/>
    <dgm:cxn modelId="{67FD01BF-3DAF-4FBB-B414-07571D8DCEAD}" srcId="{EF9E64D3-3686-4419-81B9-5ADAF7BBEB6F}" destId="{6BEB0B18-FB51-45C9-A528-E3E6114DAE32}" srcOrd="2" destOrd="0" parTransId="{B07CA1EC-CEE7-44BF-9296-7DEE45FB8B49}" sibTransId="{43993904-C49D-4003-910B-C4E61030F1A4}"/>
    <dgm:cxn modelId="{C030E3E5-CDBE-4D2F-A8ED-0BB65574873F}" srcId="{EF9E64D3-3686-4419-81B9-5ADAF7BBEB6F}" destId="{8197CDE3-A048-40D5-8863-E97AE596FE54}" srcOrd="0" destOrd="0" parTransId="{3CFDB5CC-BC05-4F44-B909-056491EB7F6A}" sibTransId="{8948CE8B-8FB2-476C-937B-2FC215854F70}"/>
    <dgm:cxn modelId="{A1F57DF3-BECC-43CD-A749-BB7A2E1BCC50}" type="presOf" srcId="{21B85F1D-2813-4C4B-A875-03527BD347EE}" destId="{F06AAD79-D6E4-44B1-A9B9-A9C5BD405BEA}" srcOrd="0" destOrd="0" presId="urn:microsoft.com/office/officeart/2005/8/layout/default"/>
    <dgm:cxn modelId="{0AA7AD02-957A-40E3-8258-8E11248E6AFA}" type="presParOf" srcId="{6704E10C-0B4D-4E7F-ADFC-C581B254E266}" destId="{299A71D6-D29E-4EA8-8312-0054EAEA9DB4}" srcOrd="0" destOrd="0" presId="urn:microsoft.com/office/officeart/2005/8/layout/default"/>
    <dgm:cxn modelId="{22C69F97-9760-42A0-9326-21429798B10F}" type="presParOf" srcId="{6704E10C-0B4D-4E7F-ADFC-C581B254E266}" destId="{CBA1C18E-7B05-4C8E-A7B4-2D03A2301384}" srcOrd="1" destOrd="0" presId="urn:microsoft.com/office/officeart/2005/8/layout/default"/>
    <dgm:cxn modelId="{7179EE3B-D9F1-4144-9FEC-C67DF723AFD6}" type="presParOf" srcId="{6704E10C-0B4D-4E7F-ADFC-C581B254E266}" destId="{F06AAD79-D6E4-44B1-A9B9-A9C5BD405BEA}" srcOrd="2" destOrd="0" presId="urn:microsoft.com/office/officeart/2005/8/layout/default"/>
    <dgm:cxn modelId="{BB773E86-F495-49E4-ACF9-D934DDE629C4}" type="presParOf" srcId="{6704E10C-0B4D-4E7F-ADFC-C581B254E266}" destId="{5BC4EF5A-9800-4CFC-B624-3BBB47523870}" srcOrd="3" destOrd="0" presId="urn:microsoft.com/office/officeart/2005/8/layout/default"/>
    <dgm:cxn modelId="{AA889507-A44D-4AD3-AE27-CFC40749B7F7}" type="presParOf" srcId="{6704E10C-0B4D-4E7F-ADFC-C581B254E266}" destId="{E1A05AE2-3094-45EE-8C9C-C7DFCAFDD12F}" srcOrd="4" destOrd="0" presId="urn:microsoft.com/office/officeart/2005/8/layout/default"/>
    <dgm:cxn modelId="{F6F9BA65-DCBF-43B1-8A7D-953C5F9D8109}" type="presParOf" srcId="{6704E10C-0B4D-4E7F-ADFC-C581B254E266}" destId="{C094DC7A-E254-4DF0-9698-411833915439}" srcOrd="5" destOrd="0" presId="urn:microsoft.com/office/officeart/2005/8/layout/default"/>
    <dgm:cxn modelId="{5268E5B6-A67C-4D8D-AA2C-FA32676C187D}" type="presParOf" srcId="{6704E10C-0B4D-4E7F-ADFC-C581B254E266}" destId="{EB0E218C-D895-4C4D-9479-7A936FDD62F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6DCFB-9E75-4D81-8AA1-9B831E166997}" type="doc">
      <dgm:prSet loTypeId="urn:microsoft.com/office/officeart/2005/8/layout/hierarchy4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2409BBF7-D163-4ED0-9983-301977420877}">
      <dgm:prSet phldrT="[Текст]"/>
      <dgm:spPr/>
      <dgm:t>
        <a:bodyPr/>
        <a:lstStyle/>
        <a:p>
          <a:r>
            <a:rPr lang="ru-RU" dirty="0"/>
            <a:t>13 класс - комплектов</a:t>
          </a:r>
        </a:p>
      </dgm:t>
    </dgm:pt>
    <dgm:pt modelId="{FD8FBEA5-98E9-4469-B958-F69AAF856DAE}" type="parTrans" cxnId="{09F6A7F6-6AE1-42E5-9D98-5A60127F860E}">
      <dgm:prSet/>
      <dgm:spPr/>
      <dgm:t>
        <a:bodyPr/>
        <a:lstStyle/>
        <a:p>
          <a:endParaRPr lang="ru-RU"/>
        </a:p>
      </dgm:t>
    </dgm:pt>
    <dgm:pt modelId="{FECAE57B-F5B9-4C17-9E8D-F0CD041B08A4}" type="sibTrans" cxnId="{09F6A7F6-6AE1-42E5-9D98-5A60127F860E}">
      <dgm:prSet/>
      <dgm:spPr/>
      <dgm:t>
        <a:bodyPr/>
        <a:lstStyle/>
        <a:p>
          <a:endParaRPr lang="ru-RU"/>
        </a:p>
      </dgm:t>
    </dgm:pt>
    <dgm:pt modelId="{CA7E0956-6CD7-4CE3-B907-30550F0A4987}">
      <dgm:prSet phldrT="[Текст]"/>
      <dgm:spPr/>
      <dgm:t>
        <a:bodyPr/>
        <a:lstStyle/>
        <a:p>
          <a:r>
            <a:rPr lang="ru-RU" dirty="0"/>
            <a:t>АООП (Вариант 1)</a:t>
          </a:r>
        </a:p>
        <a:p>
          <a:r>
            <a:rPr lang="ru-RU" dirty="0"/>
            <a:t>7 классов – 83 человека </a:t>
          </a:r>
        </a:p>
      </dgm:t>
    </dgm:pt>
    <dgm:pt modelId="{F5AE65B5-20F9-4C15-8E6B-B1CC3D88624B}" type="parTrans" cxnId="{BE321924-3B8F-4A18-B323-603EAAE7F12F}">
      <dgm:prSet/>
      <dgm:spPr/>
      <dgm:t>
        <a:bodyPr/>
        <a:lstStyle/>
        <a:p>
          <a:endParaRPr lang="ru-RU"/>
        </a:p>
      </dgm:t>
    </dgm:pt>
    <dgm:pt modelId="{C2372CDB-9E3C-4892-8B2B-018451A25D2D}" type="sibTrans" cxnId="{BE321924-3B8F-4A18-B323-603EAAE7F12F}">
      <dgm:prSet/>
      <dgm:spPr/>
      <dgm:t>
        <a:bodyPr/>
        <a:lstStyle/>
        <a:p>
          <a:endParaRPr lang="ru-RU"/>
        </a:p>
      </dgm:t>
    </dgm:pt>
    <dgm:pt modelId="{51EC9930-7180-4D50-8BBC-5DF6AF1EA8FF}">
      <dgm:prSet phldrT="[Текст]"/>
      <dgm:spPr/>
      <dgm:t>
        <a:bodyPr/>
        <a:lstStyle/>
        <a:p>
          <a:r>
            <a:rPr lang="ru-RU" dirty="0"/>
            <a:t>АООП (Вариант 2)</a:t>
          </a:r>
        </a:p>
        <a:p>
          <a:r>
            <a:rPr lang="ru-RU" dirty="0"/>
            <a:t>6 классов – 65 человек</a:t>
          </a:r>
        </a:p>
      </dgm:t>
    </dgm:pt>
    <dgm:pt modelId="{1C2796C7-7B99-41D3-BE30-1E1E537C7877}" type="parTrans" cxnId="{79097343-5789-4C18-884C-BCD0D1A09BD2}">
      <dgm:prSet/>
      <dgm:spPr/>
      <dgm:t>
        <a:bodyPr/>
        <a:lstStyle/>
        <a:p>
          <a:endParaRPr lang="ru-RU"/>
        </a:p>
      </dgm:t>
    </dgm:pt>
    <dgm:pt modelId="{77CF8EAB-8300-4C9A-AE66-54B558D84D82}" type="sibTrans" cxnId="{79097343-5789-4C18-884C-BCD0D1A09BD2}">
      <dgm:prSet/>
      <dgm:spPr/>
      <dgm:t>
        <a:bodyPr/>
        <a:lstStyle/>
        <a:p>
          <a:endParaRPr lang="ru-RU"/>
        </a:p>
      </dgm:t>
    </dgm:pt>
    <dgm:pt modelId="{4C613744-40F0-45B3-98BD-91EC2410085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Надомное</a:t>
          </a:r>
          <a:r>
            <a:rPr lang="ru-RU" sz="2000" b="1" dirty="0"/>
            <a:t> </a:t>
          </a:r>
          <a:r>
            <a:rPr lang="ru-RU" sz="2000" b="1" dirty="0">
              <a:solidFill>
                <a:schemeClr val="tx1"/>
              </a:solidFill>
            </a:rPr>
            <a:t>обучение</a:t>
          </a:r>
        </a:p>
        <a:p>
          <a:r>
            <a:rPr lang="ru-RU" sz="2000" b="1" dirty="0">
              <a:solidFill>
                <a:schemeClr val="tx1"/>
              </a:solidFill>
            </a:rPr>
            <a:t>16 человек</a:t>
          </a:r>
        </a:p>
      </dgm:t>
    </dgm:pt>
    <dgm:pt modelId="{66DC2AF3-A5A6-408E-A131-7C42DEB151BC}" type="sibTrans" cxnId="{9FA4D1DB-2C73-44F5-8059-8455819A90B4}">
      <dgm:prSet/>
      <dgm:spPr/>
      <dgm:t>
        <a:bodyPr/>
        <a:lstStyle/>
        <a:p>
          <a:endParaRPr lang="ru-RU"/>
        </a:p>
      </dgm:t>
    </dgm:pt>
    <dgm:pt modelId="{251B8EBA-EAC5-4112-B263-2FC387DB730C}" type="parTrans" cxnId="{9FA4D1DB-2C73-44F5-8059-8455819A90B4}">
      <dgm:prSet/>
      <dgm:spPr/>
      <dgm:t>
        <a:bodyPr/>
        <a:lstStyle/>
        <a:p>
          <a:endParaRPr lang="ru-RU"/>
        </a:p>
      </dgm:t>
    </dgm:pt>
    <dgm:pt modelId="{5EDA57CA-600E-40A1-AEA3-3E1945339FD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ИДДИ</a:t>
          </a:r>
        </a:p>
        <a:p>
          <a:r>
            <a:rPr lang="ru-RU" b="1" dirty="0">
              <a:solidFill>
                <a:schemeClr val="tx1"/>
              </a:solidFill>
            </a:rPr>
            <a:t>31 человек</a:t>
          </a:r>
        </a:p>
        <a:p>
          <a:r>
            <a:rPr lang="ru-RU" b="1" dirty="0">
              <a:solidFill>
                <a:schemeClr val="tx1"/>
              </a:solidFill>
            </a:rPr>
            <a:t>ИДДИ 2 – 31 человек</a:t>
          </a:r>
        </a:p>
        <a:p>
          <a:endParaRPr lang="ru-RU" b="1" dirty="0">
            <a:solidFill>
              <a:schemeClr val="tx1"/>
            </a:solidFill>
          </a:endParaRPr>
        </a:p>
      </dgm:t>
    </dgm:pt>
    <dgm:pt modelId="{01FF534A-4E36-429A-A85A-31FF4AD7EE79}" type="sibTrans" cxnId="{057CB6A3-065C-4A5A-93D3-6C4E047F218E}">
      <dgm:prSet/>
      <dgm:spPr/>
      <dgm:t>
        <a:bodyPr/>
        <a:lstStyle/>
        <a:p>
          <a:endParaRPr lang="ru-RU"/>
        </a:p>
      </dgm:t>
    </dgm:pt>
    <dgm:pt modelId="{4F577C71-C741-44B0-AB85-4AC32EF600AD}" type="parTrans" cxnId="{057CB6A3-065C-4A5A-93D3-6C4E047F218E}">
      <dgm:prSet/>
      <dgm:spPr/>
      <dgm:t>
        <a:bodyPr/>
        <a:lstStyle/>
        <a:p>
          <a:endParaRPr lang="ru-RU"/>
        </a:p>
      </dgm:t>
    </dgm:pt>
    <dgm:pt modelId="{F7EE716C-C9A8-48E3-B990-795502C879E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Семейное</a:t>
          </a:r>
          <a:r>
            <a:rPr lang="ru-RU" sz="2000" b="1" dirty="0"/>
            <a:t> </a:t>
          </a:r>
          <a:r>
            <a:rPr lang="ru-RU" sz="2000" b="1" dirty="0">
              <a:solidFill>
                <a:schemeClr val="tx1"/>
              </a:solidFill>
            </a:rPr>
            <a:t>обучение</a:t>
          </a:r>
        </a:p>
        <a:p>
          <a:r>
            <a:rPr lang="ru-RU" sz="2000" b="1" dirty="0">
              <a:solidFill>
                <a:schemeClr val="tx1"/>
              </a:solidFill>
            </a:rPr>
            <a:t>9 человек</a:t>
          </a:r>
        </a:p>
      </dgm:t>
    </dgm:pt>
    <dgm:pt modelId="{835FF2DD-3763-40EA-966E-BE7E45A31F3F}" type="parTrans" cxnId="{DAA177BA-8477-46FC-BFB1-F777AFBB9EA6}">
      <dgm:prSet/>
      <dgm:spPr/>
      <dgm:t>
        <a:bodyPr/>
        <a:lstStyle/>
        <a:p>
          <a:endParaRPr lang="ru-RU"/>
        </a:p>
      </dgm:t>
    </dgm:pt>
    <dgm:pt modelId="{664A5102-70A1-4396-A5FE-BF8871258044}" type="sibTrans" cxnId="{DAA177BA-8477-46FC-BFB1-F777AFBB9EA6}">
      <dgm:prSet/>
      <dgm:spPr/>
      <dgm:t>
        <a:bodyPr/>
        <a:lstStyle/>
        <a:p>
          <a:endParaRPr lang="ru-RU"/>
        </a:p>
      </dgm:t>
    </dgm:pt>
    <dgm:pt modelId="{68C4C712-FD94-44F8-BDA2-A76BE79875B0}" type="pres">
      <dgm:prSet presAssocID="{7BC6DCFB-9E75-4D81-8AA1-9B831E1669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BCA04E-CBF6-46F1-A2DD-898393103078}" type="pres">
      <dgm:prSet presAssocID="{2409BBF7-D163-4ED0-9983-301977420877}" presName="vertOne" presStyleCnt="0"/>
      <dgm:spPr/>
    </dgm:pt>
    <dgm:pt modelId="{F3FFD4E5-C237-4FC7-B5FC-75BD6336735E}" type="pres">
      <dgm:prSet presAssocID="{2409BBF7-D163-4ED0-9983-301977420877}" presName="txOne" presStyleLbl="node0" presStyleIdx="0" presStyleCnt="1" custScaleX="89601" custScaleY="50021">
        <dgm:presLayoutVars>
          <dgm:chPref val="3"/>
        </dgm:presLayoutVars>
      </dgm:prSet>
      <dgm:spPr/>
    </dgm:pt>
    <dgm:pt modelId="{B07BF7A8-EAB8-4ED4-982E-AD13B7FDF28F}" type="pres">
      <dgm:prSet presAssocID="{2409BBF7-D163-4ED0-9983-301977420877}" presName="parTransOne" presStyleCnt="0"/>
      <dgm:spPr/>
    </dgm:pt>
    <dgm:pt modelId="{04A86F35-D3BE-4E1D-B16D-0DC671DAA8E3}" type="pres">
      <dgm:prSet presAssocID="{2409BBF7-D163-4ED0-9983-301977420877}" presName="horzOne" presStyleCnt="0"/>
      <dgm:spPr/>
    </dgm:pt>
    <dgm:pt modelId="{7A251776-DA31-4BCB-BFA9-49CF0A497862}" type="pres">
      <dgm:prSet presAssocID="{CA7E0956-6CD7-4CE3-B907-30550F0A4987}" presName="vertTwo" presStyleCnt="0"/>
      <dgm:spPr/>
    </dgm:pt>
    <dgm:pt modelId="{6AB2A446-F33E-40D2-9725-374B7DC669AC}" type="pres">
      <dgm:prSet presAssocID="{CA7E0956-6CD7-4CE3-B907-30550F0A4987}" presName="txTwo" presStyleLbl="node2" presStyleIdx="0" presStyleCnt="2" custScaleX="170297" custScaleY="67261">
        <dgm:presLayoutVars>
          <dgm:chPref val="3"/>
        </dgm:presLayoutVars>
      </dgm:prSet>
      <dgm:spPr/>
    </dgm:pt>
    <dgm:pt modelId="{A9F32944-330D-4BC8-A9F6-52399DD3856A}" type="pres">
      <dgm:prSet presAssocID="{CA7E0956-6CD7-4CE3-B907-30550F0A4987}" presName="parTransTwo" presStyleCnt="0"/>
      <dgm:spPr/>
    </dgm:pt>
    <dgm:pt modelId="{BBB531B8-24EA-49C4-A353-87720BA00B03}" type="pres">
      <dgm:prSet presAssocID="{CA7E0956-6CD7-4CE3-B907-30550F0A4987}" presName="horzTwo" presStyleCnt="0"/>
      <dgm:spPr/>
    </dgm:pt>
    <dgm:pt modelId="{EBECBFF6-4FA5-4A39-9F78-BF4770566BEB}" type="pres">
      <dgm:prSet presAssocID="{4C613744-40F0-45B3-98BD-91EC24100857}" presName="vertThree" presStyleCnt="0"/>
      <dgm:spPr/>
    </dgm:pt>
    <dgm:pt modelId="{F7724D28-B921-4ACE-81DD-467154056268}" type="pres">
      <dgm:prSet presAssocID="{4C613744-40F0-45B3-98BD-91EC24100857}" presName="txThree" presStyleLbl="node3" presStyleIdx="0" presStyleCnt="3" custScaleX="111736" custScaleY="86297" custLinFactNeighborX="-21046" custLinFactNeighborY="-2010">
        <dgm:presLayoutVars>
          <dgm:chPref val="3"/>
        </dgm:presLayoutVars>
      </dgm:prSet>
      <dgm:spPr/>
    </dgm:pt>
    <dgm:pt modelId="{ACE137A1-2795-4A8B-9F67-990C4BA904A7}" type="pres">
      <dgm:prSet presAssocID="{4C613744-40F0-45B3-98BD-91EC24100857}" presName="horzThree" presStyleCnt="0"/>
      <dgm:spPr/>
    </dgm:pt>
    <dgm:pt modelId="{7440D255-887B-41B2-8AA5-5E7A231FFB44}" type="pres">
      <dgm:prSet presAssocID="{C2372CDB-9E3C-4892-8B2B-018451A25D2D}" presName="sibSpaceTwo" presStyleCnt="0"/>
      <dgm:spPr/>
    </dgm:pt>
    <dgm:pt modelId="{6DF11DC6-6F9D-434B-ADB1-DE8281913956}" type="pres">
      <dgm:prSet presAssocID="{51EC9930-7180-4D50-8BBC-5DF6AF1EA8FF}" presName="vertTwo" presStyleCnt="0"/>
      <dgm:spPr/>
    </dgm:pt>
    <dgm:pt modelId="{29A9262A-C824-42B2-8E4A-D4E26FD74BAB}" type="pres">
      <dgm:prSet presAssocID="{51EC9930-7180-4D50-8BBC-5DF6AF1EA8FF}" presName="txTwo" presStyleLbl="node2" presStyleIdx="1" presStyleCnt="2" custScaleX="97981" custScaleY="70961" custLinFactNeighborX="641" custLinFactNeighborY="-23722">
        <dgm:presLayoutVars>
          <dgm:chPref val="3"/>
        </dgm:presLayoutVars>
      </dgm:prSet>
      <dgm:spPr/>
    </dgm:pt>
    <dgm:pt modelId="{CBFF1F89-0920-4859-9FD8-04777C76CEA6}" type="pres">
      <dgm:prSet presAssocID="{51EC9930-7180-4D50-8BBC-5DF6AF1EA8FF}" presName="parTransTwo" presStyleCnt="0"/>
      <dgm:spPr/>
    </dgm:pt>
    <dgm:pt modelId="{2CCAA720-B21D-4258-8F48-964382270D18}" type="pres">
      <dgm:prSet presAssocID="{51EC9930-7180-4D50-8BBC-5DF6AF1EA8FF}" presName="horzTwo" presStyleCnt="0"/>
      <dgm:spPr/>
    </dgm:pt>
    <dgm:pt modelId="{C9D54C29-5612-41D1-BE09-0C3040C0469A}" type="pres">
      <dgm:prSet presAssocID="{5EDA57CA-600E-40A1-AEA3-3E1945339FDD}" presName="vertThree" presStyleCnt="0"/>
      <dgm:spPr/>
    </dgm:pt>
    <dgm:pt modelId="{B6C05040-BEBB-49DE-B474-9E008A0A2824}" type="pres">
      <dgm:prSet presAssocID="{5EDA57CA-600E-40A1-AEA3-3E1945339FDD}" presName="txThree" presStyleLbl="node3" presStyleIdx="1" presStyleCnt="3" custScaleX="114788" custScaleY="98128" custLinFactNeighborX="-47844" custLinFactNeighborY="2107">
        <dgm:presLayoutVars>
          <dgm:chPref val="3"/>
        </dgm:presLayoutVars>
      </dgm:prSet>
      <dgm:spPr/>
    </dgm:pt>
    <dgm:pt modelId="{FA9797C0-EE67-4E7E-9DAC-A55A6C17DE43}" type="pres">
      <dgm:prSet presAssocID="{5EDA57CA-600E-40A1-AEA3-3E1945339FDD}" presName="horzThree" presStyleCnt="0"/>
      <dgm:spPr/>
    </dgm:pt>
    <dgm:pt modelId="{B1FD1EE6-E2D2-4DFD-A9F2-EF0B321E670C}" type="pres">
      <dgm:prSet presAssocID="{01FF534A-4E36-429A-A85A-31FF4AD7EE79}" presName="sibSpaceThree" presStyleCnt="0"/>
      <dgm:spPr/>
    </dgm:pt>
    <dgm:pt modelId="{9B066232-9313-4B80-900A-A48D4A6DFEE1}" type="pres">
      <dgm:prSet presAssocID="{F7EE716C-C9A8-48E3-B990-795502C879E2}" presName="vertThree" presStyleCnt="0"/>
      <dgm:spPr/>
    </dgm:pt>
    <dgm:pt modelId="{C3450C30-8A94-4E1F-9BD6-C898FDF03A2C}" type="pres">
      <dgm:prSet presAssocID="{F7EE716C-C9A8-48E3-B990-795502C879E2}" presName="txThree" presStyleLbl="node3" presStyleIdx="2" presStyleCnt="3" custScaleX="111736" custScaleY="86297" custLinFactNeighborX="-21046" custLinFactNeighborY="-2010">
        <dgm:presLayoutVars>
          <dgm:chPref val="3"/>
        </dgm:presLayoutVars>
      </dgm:prSet>
      <dgm:spPr/>
    </dgm:pt>
    <dgm:pt modelId="{FC5E7050-67CC-4328-B001-73F4A192CA0E}" type="pres">
      <dgm:prSet presAssocID="{F7EE716C-C9A8-48E3-B990-795502C879E2}" presName="horzThree" presStyleCnt="0"/>
      <dgm:spPr/>
    </dgm:pt>
  </dgm:ptLst>
  <dgm:cxnLst>
    <dgm:cxn modelId="{490DDE07-8F40-4652-9047-89DAA515730E}" type="presOf" srcId="{2409BBF7-D163-4ED0-9983-301977420877}" destId="{F3FFD4E5-C237-4FC7-B5FC-75BD6336735E}" srcOrd="0" destOrd="0" presId="urn:microsoft.com/office/officeart/2005/8/layout/hierarchy4"/>
    <dgm:cxn modelId="{68815F0B-06F5-4AED-A65C-D4402191B93B}" type="presOf" srcId="{5EDA57CA-600E-40A1-AEA3-3E1945339FDD}" destId="{B6C05040-BEBB-49DE-B474-9E008A0A2824}" srcOrd="0" destOrd="0" presId="urn:microsoft.com/office/officeart/2005/8/layout/hierarchy4"/>
    <dgm:cxn modelId="{BE321924-3B8F-4A18-B323-603EAAE7F12F}" srcId="{2409BBF7-D163-4ED0-9983-301977420877}" destId="{CA7E0956-6CD7-4CE3-B907-30550F0A4987}" srcOrd="0" destOrd="0" parTransId="{F5AE65B5-20F9-4C15-8E6B-B1CC3D88624B}" sibTransId="{C2372CDB-9E3C-4892-8B2B-018451A25D2D}"/>
    <dgm:cxn modelId="{79097343-5789-4C18-884C-BCD0D1A09BD2}" srcId="{2409BBF7-D163-4ED0-9983-301977420877}" destId="{51EC9930-7180-4D50-8BBC-5DF6AF1EA8FF}" srcOrd="1" destOrd="0" parTransId="{1C2796C7-7B99-41D3-BE30-1E1E537C7877}" sibTransId="{77CF8EAB-8300-4C9A-AE66-54B558D84D82}"/>
    <dgm:cxn modelId="{9E9BA382-8A51-4062-95AF-30CC5CCAC9FE}" type="presOf" srcId="{F7EE716C-C9A8-48E3-B990-795502C879E2}" destId="{C3450C30-8A94-4E1F-9BD6-C898FDF03A2C}" srcOrd="0" destOrd="0" presId="urn:microsoft.com/office/officeart/2005/8/layout/hierarchy4"/>
    <dgm:cxn modelId="{057CB6A3-065C-4A5A-93D3-6C4E047F218E}" srcId="{51EC9930-7180-4D50-8BBC-5DF6AF1EA8FF}" destId="{5EDA57CA-600E-40A1-AEA3-3E1945339FDD}" srcOrd="0" destOrd="0" parTransId="{4F577C71-C741-44B0-AB85-4AC32EF600AD}" sibTransId="{01FF534A-4E36-429A-A85A-31FF4AD7EE79}"/>
    <dgm:cxn modelId="{24D894AD-D8F4-49E9-8BE6-F8ED4F3BB3A0}" type="presOf" srcId="{CA7E0956-6CD7-4CE3-B907-30550F0A4987}" destId="{6AB2A446-F33E-40D2-9725-374B7DC669AC}" srcOrd="0" destOrd="0" presId="urn:microsoft.com/office/officeart/2005/8/layout/hierarchy4"/>
    <dgm:cxn modelId="{812D10AF-8D78-4EAA-9C47-9C86C7C394B6}" type="presOf" srcId="{51EC9930-7180-4D50-8BBC-5DF6AF1EA8FF}" destId="{29A9262A-C824-42B2-8E4A-D4E26FD74BAB}" srcOrd="0" destOrd="0" presId="urn:microsoft.com/office/officeart/2005/8/layout/hierarchy4"/>
    <dgm:cxn modelId="{DAA177BA-8477-46FC-BFB1-F777AFBB9EA6}" srcId="{51EC9930-7180-4D50-8BBC-5DF6AF1EA8FF}" destId="{F7EE716C-C9A8-48E3-B990-795502C879E2}" srcOrd="1" destOrd="0" parTransId="{835FF2DD-3763-40EA-966E-BE7E45A31F3F}" sibTransId="{664A5102-70A1-4396-A5FE-BF8871258044}"/>
    <dgm:cxn modelId="{0DC2BEC0-C995-4734-89B6-5E3FBC158FC6}" type="presOf" srcId="{7BC6DCFB-9E75-4D81-8AA1-9B831E166997}" destId="{68C4C712-FD94-44F8-BDA2-A76BE79875B0}" srcOrd="0" destOrd="0" presId="urn:microsoft.com/office/officeart/2005/8/layout/hierarchy4"/>
    <dgm:cxn modelId="{AEE44FD1-A1FB-44A2-9DF0-9DF1986CAC00}" type="presOf" srcId="{4C613744-40F0-45B3-98BD-91EC24100857}" destId="{F7724D28-B921-4ACE-81DD-467154056268}" srcOrd="0" destOrd="0" presId="urn:microsoft.com/office/officeart/2005/8/layout/hierarchy4"/>
    <dgm:cxn modelId="{9FA4D1DB-2C73-44F5-8059-8455819A90B4}" srcId="{CA7E0956-6CD7-4CE3-B907-30550F0A4987}" destId="{4C613744-40F0-45B3-98BD-91EC24100857}" srcOrd="0" destOrd="0" parTransId="{251B8EBA-EAC5-4112-B263-2FC387DB730C}" sibTransId="{66DC2AF3-A5A6-408E-A131-7C42DEB151BC}"/>
    <dgm:cxn modelId="{09F6A7F6-6AE1-42E5-9D98-5A60127F860E}" srcId="{7BC6DCFB-9E75-4D81-8AA1-9B831E166997}" destId="{2409BBF7-D163-4ED0-9983-301977420877}" srcOrd="0" destOrd="0" parTransId="{FD8FBEA5-98E9-4469-B958-F69AAF856DAE}" sibTransId="{FECAE57B-F5B9-4C17-9E8D-F0CD041B08A4}"/>
    <dgm:cxn modelId="{14CD3049-D110-4661-BA77-AED89719D536}" type="presParOf" srcId="{68C4C712-FD94-44F8-BDA2-A76BE79875B0}" destId="{F6BCA04E-CBF6-46F1-A2DD-898393103078}" srcOrd="0" destOrd="0" presId="urn:microsoft.com/office/officeart/2005/8/layout/hierarchy4"/>
    <dgm:cxn modelId="{271F1F18-4211-4741-96FB-8840910AB2A5}" type="presParOf" srcId="{F6BCA04E-CBF6-46F1-A2DD-898393103078}" destId="{F3FFD4E5-C237-4FC7-B5FC-75BD6336735E}" srcOrd="0" destOrd="0" presId="urn:microsoft.com/office/officeart/2005/8/layout/hierarchy4"/>
    <dgm:cxn modelId="{9F8CBBF0-02C4-4A64-AF01-F42469C4C3E9}" type="presParOf" srcId="{F6BCA04E-CBF6-46F1-A2DD-898393103078}" destId="{B07BF7A8-EAB8-4ED4-982E-AD13B7FDF28F}" srcOrd="1" destOrd="0" presId="urn:microsoft.com/office/officeart/2005/8/layout/hierarchy4"/>
    <dgm:cxn modelId="{9C12A2E7-4824-43B1-ABAA-B130FC66DE73}" type="presParOf" srcId="{F6BCA04E-CBF6-46F1-A2DD-898393103078}" destId="{04A86F35-D3BE-4E1D-B16D-0DC671DAA8E3}" srcOrd="2" destOrd="0" presId="urn:microsoft.com/office/officeart/2005/8/layout/hierarchy4"/>
    <dgm:cxn modelId="{28B9DDE2-F8BF-45D5-9CF3-C1187DB6641F}" type="presParOf" srcId="{04A86F35-D3BE-4E1D-B16D-0DC671DAA8E3}" destId="{7A251776-DA31-4BCB-BFA9-49CF0A497862}" srcOrd="0" destOrd="0" presId="urn:microsoft.com/office/officeart/2005/8/layout/hierarchy4"/>
    <dgm:cxn modelId="{1126048A-6C23-486D-ABEF-2DF1A2A5919A}" type="presParOf" srcId="{7A251776-DA31-4BCB-BFA9-49CF0A497862}" destId="{6AB2A446-F33E-40D2-9725-374B7DC669AC}" srcOrd="0" destOrd="0" presId="urn:microsoft.com/office/officeart/2005/8/layout/hierarchy4"/>
    <dgm:cxn modelId="{385B8C4E-0D3F-4417-8166-1E6FD1C228C9}" type="presParOf" srcId="{7A251776-DA31-4BCB-BFA9-49CF0A497862}" destId="{A9F32944-330D-4BC8-A9F6-52399DD3856A}" srcOrd="1" destOrd="0" presId="urn:microsoft.com/office/officeart/2005/8/layout/hierarchy4"/>
    <dgm:cxn modelId="{84A103C7-7FF0-4848-AFA0-85FE967AC86A}" type="presParOf" srcId="{7A251776-DA31-4BCB-BFA9-49CF0A497862}" destId="{BBB531B8-24EA-49C4-A353-87720BA00B03}" srcOrd="2" destOrd="0" presId="urn:microsoft.com/office/officeart/2005/8/layout/hierarchy4"/>
    <dgm:cxn modelId="{00FA1740-A4A2-4401-9881-FCB0726F6673}" type="presParOf" srcId="{BBB531B8-24EA-49C4-A353-87720BA00B03}" destId="{EBECBFF6-4FA5-4A39-9F78-BF4770566BEB}" srcOrd="0" destOrd="0" presId="urn:microsoft.com/office/officeart/2005/8/layout/hierarchy4"/>
    <dgm:cxn modelId="{E0B44780-C006-42A5-AE8D-10A833B9ABDF}" type="presParOf" srcId="{EBECBFF6-4FA5-4A39-9F78-BF4770566BEB}" destId="{F7724D28-B921-4ACE-81DD-467154056268}" srcOrd="0" destOrd="0" presId="urn:microsoft.com/office/officeart/2005/8/layout/hierarchy4"/>
    <dgm:cxn modelId="{D1A9C54C-CCCE-42FB-8165-36D0F3F35D9D}" type="presParOf" srcId="{EBECBFF6-4FA5-4A39-9F78-BF4770566BEB}" destId="{ACE137A1-2795-4A8B-9F67-990C4BA904A7}" srcOrd="1" destOrd="0" presId="urn:microsoft.com/office/officeart/2005/8/layout/hierarchy4"/>
    <dgm:cxn modelId="{F7232984-9264-4AB2-B705-2508EE1ADAEA}" type="presParOf" srcId="{04A86F35-D3BE-4E1D-B16D-0DC671DAA8E3}" destId="{7440D255-887B-41B2-8AA5-5E7A231FFB44}" srcOrd="1" destOrd="0" presId="urn:microsoft.com/office/officeart/2005/8/layout/hierarchy4"/>
    <dgm:cxn modelId="{A27C2A66-9FBD-442F-9D92-6907371C1CD7}" type="presParOf" srcId="{04A86F35-D3BE-4E1D-B16D-0DC671DAA8E3}" destId="{6DF11DC6-6F9D-434B-ADB1-DE8281913956}" srcOrd="2" destOrd="0" presId="urn:microsoft.com/office/officeart/2005/8/layout/hierarchy4"/>
    <dgm:cxn modelId="{09306023-FA69-44DD-80C2-9143D89755CD}" type="presParOf" srcId="{6DF11DC6-6F9D-434B-ADB1-DE8281913956}" destId="{29A9262A-C824-42B2-8E4A-D4E26FD74BAB}" srcOrd="0" destOrd="0" presId="urn:microsoft.com/office/officeart/2005/8/layout/hierarchy4"/>
    <dgm:cxn modelId="{D5B5F2D8-90DF-47A1-9EF4-BDAA2EA3D0DE}" type="presParOf" srcId="{6DF11DC6-6F9D-434B-ADB1-DE8281913956}" destId="{CBFF1F89-0920-4859-9FD8-04777C76CEA6}" srcOrd="1" destOrd="0" presId="urn:microsoft.com/office/officeart/2005/8/layout/hierarchy4"/>
    <dgm:cxn modelId="{38D5911C-4946-4E65-A183-0401867FCADF}" type="presParOf" srcId="{6DF11DC6-6F9D-434B-ADB1-DE8281913956}" destId="{2CCAA720-B21D-4258-8F48-964382270D18}" srcOrd="2" destOrd="0" presId="urn:microsoft.com/office/officeart/2005/8/layout/hierarchy4"/>
    <dgm:cxn modelId="{49595903-BE41-4C70-9DEC-B6D8AB86E2AA}" type="presParOf" srcId="{2CCAA720-B21D-4258-8F48-964382270D18}" destId="{C9D54C29-5612-41D1-BE09-0C3040C0469A}" srcOrd="0" destOrd="0" presId="urn:microsoft.com/office/officeart/2005/8/layout/hierarchy4"/>
    <dgm:cxn modelId="{4A226D32-1465-4A83-9540-7DAD8F886785}" type="presParOf" srcId="{C9D54C29-5612-41D1-BE09-0C3040C0469A}" destId="{B6C05040-BEBB-49DE-B474-9E008A0A2824}" srcOrd="0" destOrd="0" presId="urn:microsoft.com/office/officeart/2005/8/layout/hierarchy4"/>
    <dgm:cxn modelId="{A0E3219B-BA2B-41ED-9CBE-C9407E94475D}" type="presParOf" srcId="{C9D54C29-5612-41D1-BE09-0C3040C0469A}" destId="{FA9797C0-EE67-4E7E-9DAC-A55A6C17DE43}" srcOrd="1" destOrd="0" presId="urn:microsoft.com/office/officeart/2005/8/layout/hierarchy4"/>
    <dgm:cxn modelId="{1020B7C4-D34A-4EDA-867D-07D3ADFFEE35}" type="presParOf" srcId="{2CCAA720-B21D-4258-8F48-964382270D18}" destId="{B1FD1EE6-E2D2-4DFD-A9F2-EF0B321E670C}" srcOrd="1" destOrd="0" presId="urn:microsoft.com/office/officeart/2005/8/layout/hierarchy4"/>
    <dgm:cxn modelId="{855AF75C-D8BA-4FA9-8BEB-44D8F64AD8D1}" type="presParOf" srcId="{2CCAA720-B21D-4258-8F48-964382270D18}" destId="{9B066232-9313-4B80-900A-A48D4A6DFEE1}" srcOrd="2" destOrd="0" presId="urn:microsoft.com/office/officeart/2005/8/layout/hierarchy4"/>
    <dgm:cxn modelId="{05A29ECB-4F0D-4253-ABE3-EAA5A43E3942}" type="presParOf" srcId="{9B066232-9313-4B80-900A-A48D4A6DFEE1}" destId="{C3450C30-8A94-4E1F-9BD6-C898FDF03A2C}" srcOrd="0" destOrd="0" presId="urn:microsoft.com/office/officeart/2005/8/layout/hierarchy4"/>
    <dgm:cxn modelId="{0F32C571-EA88-4A09-B541-34EF998601F1}" type="presParOf" srcId="{9B066232-9313-4B80-900A-A48D4A6DFEE1}" destId="{FC5E7050-67CC-4328-B001-73F4A192CA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BD920B-81A4-43E7-B070-DCE3BBB28BC2}" type="doc">
      <dgm:prSet loTypeId="urn:microsoft.com/office/officeart/2005/8/layout/h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D746956F-2982-4D97-A7D0-A8E373A2D30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Кадровый состав</a:t>
          </a:r>
        </a:p>
      </dgm:t>
    </dgm:pt>
    <dgm:pt modelId="{A1C92107-6152-4CCD-AC71-60E86346FBBC}" type="parTrans" cxnId="{4A82681D-57EB-4469-8B3E-D51ACCB8286E}">
      <dgm:prSet/>
      <dgm:spPr/>
      <dgm:t>
        <a:bodyPr/>
        <a:lstStyle/>
        <a:p>
          <a:endParaRPr lang="ru-RU"/>
        </a:p>
      </dgm:t>
    </dgm:pt>
    <dgm:pt modelId="{8F8F5580-CE40-4AF3-8044-A4AF94FD0650}" type="sibTrans" cxnId="{4A82681D-57EB-4469-8B3E-D51ACCB8286E}">
      <dgm:prSet/>
      <dgm:spPr/>
      <dgm:t>
        <a:bodyPr/>
        <a:lstStyle/>
        <a:p>
          <a:endParaRPr lang="ru-RU"/>
        </a:p>
      </dgm:t>
    </dgm:pt>
    <dgm:pt modelId="{7F17C752-7BBD-4EF6-B3F3-3C1F093A5F6F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Учитель</a:t>
          </a:r>
        </a:p>
        <a:p>
          <a:r>
            <a:rPr lang="ru-RU" b="1" dirty="0">
              <a:solidFill>
                <a:schemeClr val="tx1"/>
              </a:solidFill>
            </a:rPr>
            <a:t>36 чел</a:t>
          </a:r>
        </a:p>
      </dgm:t>
    </dgm:pt>
    <dgm:pt modelId="{AB9B4863-0027-4185-9552-DB43E8422D3E}" type="sibTrans" cxnId="{CB95B6C7-292B-4359-83CC-B17699212AC6}">
      <dgm:prSet/>
      <dgm:spPr/>
      <dgm:t>
        <a:bodyPr/>
        <a:lstStyle/>
        <a:p>
          <a:endParaRPr lang="ru-RU"/>
        </a:p>
      </dgm:t>
    </dgm:pt>
    <dgm:pt modelId="{64F54B1E-E7A1-4B2A-9FCB-436B7557A53C}" type="parTrans" cxnId="{CB95B6C7-292B-4359-83CC-B17699212AC6}">
      <dgm:prSet/>
      <dgm:spPr/>
      <dgm:t>
        <a:bodyPr/>
        <a:lstStyle/>
        <a:p>
          <a:endParaRPr lang="ru-RU"/>
        </a:p>
      </dgm:t>
    </dgm:pt>
    <dgm:pt modelId="{D8C27FAD-940C-4F1F-9534-23C2EFF2D727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Учитель – дефектолог </a:t>
          </a:r>
        </a:p>
        <a:p>
          <a:r>
            <a:rPr lang="ru-RU" b="1" dirty="0">
              <a:solidFill>
                <a:schemeClr val="tx1"/>
              </a:solidFill>
            </a:rPr>
            <a:t>2 чел</a:t>
          </a:r>
        </a:p>
      </dgm:t>
    </dgm:pt>
    <dgm:pt modelId="{93FB07C9-8EFB-4FE3-A674-DCF6CA306EA6}" type="sibTrans" cxnId="{3F30B721-0734-43E6-9DC5-1AAA7CBB6989}">
      <dgm:prSet/>
      <dgm:spPr/>
      <dgm:t>
        <a:bodyPr/>
        <a:lstStyle/>
        <a:p>
          <a:endParaRPr lang="ru-RU"/>
        </a:p>
      </dgm:t>
    </dgm:pt>
    <dgm:pt modelId="{D422AFD9-F173-4B42-BA3F-00BC3A562734}" type="parTrans" cxnId="{3F30B721-0734-43E6-9DC5-1AAA7CBB6989}">
      <dgm:prSet/>
      <dgm:spPr/>
      <dgm:t>
        <a:bodyPr/>
        <a:lstStyle/>
        <a:p>
          <a:endParaRPr lang="ru-RU"/>
        </a:p>
      </dgm:t>
    </dgm:pt>
    <dgm:pt modelId="{18A3A60E-3572-47C4-A89C-2B309074985E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Учитель – логопед</a:t>
          </a:r>
        </a:p>
        <a:p>
          <a:r>
            <a:rPr lang="ru-RU" b="1" dirty="0">
              <a:solidFill>
                <a:schemeClr val="tx1"/>
              </a:solidFill>
            </a:rPr>
            <a:t>2 чел</a:t>
          </a:r>
        </a:p>
      </dgm:t>
    </dgm:pt>
    <dgm:pt modelId="{AD3A209E-1C81-40E7-975E-7417BC35422B}" type="sibTrans" cxnId="{705FB8A3-5FAF-4D42-B7AD-85642742DE31}">
      <dgm:prSet/>
      <dgm:spPr/>
      <dgm:t>
        <a:bodyPr/>
        <a:lstStyle/>
        <a:p>
          <a:endParaRPr lang="ru-RU"/>
        </a:p>
      </dgm:t>
    </dgm:pt>
    <dgm:pt modelId="{783246A2-3423-44B5-8556-9A89429C46B5}" type="parTrans" cxnId="{705FB8A3-5FAF-4D42-B7AD-85642742DE31}">
      <dgm:prSet/>
      <dgm:spPr/>
      <dgm:t>
        <a:bodyPr/>
        <a:lstStyle/>
        <a:p>
          <a:endParaRPr lang="ru-RU"/>
        </a:p>
      </dgm:t>
    </dgm:pt>
    <dgm:pt modelId="{ACAAFA58-FBB3-469A-985F-A99A81A474AF}">
      <dgm:prSet phldrT="[Текст]"/>
      <dgm:spPr/>
      <dgm:t>
        <a:bodyPr anchor="t"/>
        <a:lstStyle/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Педагог – психолог</a:t>
          </a:r>
        </a:p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2 чел</a:t>
          </a:r>
        </a:p>
      </dgm:t>
    </dgm:pt>
    <dgm:pt modelId="{1E766191-C5C4-4AEA-AAF8-141907CFCF6A}" type="sibTrans" cxnId="{A2837C02-D89F-42A0-B808-EDFEC783C0C5}">
      <dgm:prSet/>
      <dgm:spPr/>
      <dgm:t>
        <a:bodyPr/>
        <a:lstStyle/>
        <a:p>
          <a:endParaRPr lang="ru-RU"/>
        </a:p>
      </dgm:t>
    </dgm:pt>
    <dgm:pt modelId="{F4794EBF-DBCC-4E00-AA54-99ED84D55133}" type="parTrans" cxnId="{A2837C02-D89F-42A0-B808-EDFEC783C0C5}">
      <dgm:prSet/>
      <dgm:spPr/>
      <dgm:t>
        <a:bodyPr/>
        <a:lstStyle/>
        <a:p>
          <a:endParaRPr lang="ru-RU"/>
        </a:p>
      </dgm:t>
    </dgm:pt>
    <dgm:pt modelId="{A90E0739-592D-446B-A3F3-A1414E847533}">
      <dgm:prSet phldrT="[Текст]" custLinFactNeighborX="2364" custLinFactNeighborY="331"/>
      <dgm:spPr/>
      <dgm:t>
        <a:bodyPr/>
        <a:lstStyle/>
        <a:p>
          <a:endParaRPr lang="ru-RU"/>
        </a:p>
      </dgm:t>
    </dgm:pt>
    <dgm:pt modelId="{311C753F-818D-416D-912E-AFF5995BA811}" type="sibTrans" cxnId="{8C595E34-BEE7-4661-A840-EC2DC02B6084}">
      <dgm:prSet/>
      <dgm:spPr/>
      <dgm:t>
        <a:bodyPr/>
        <a:lstStyle/>
        <a:p>
          <a:endParaRPr lang="ru-RU"/>
        </a:p>
      </dgm:t>
    </dgm:pt>
    <dgm:pt modelId="{5E8C01BB-B011-4099-B388-2D7B9AFDDB3A}" type="parTrans" cxnId="{8C595E34-BEE7-4661-A840-EC2DC02B6084}">
      <dgm:prSet/>
      <dgm:spPr/>
      <dgm:t>
        <a:bodyPr/>
        <a:lstStyle/>
        <a:p>
          <a:endParaRPr lang="ru-RU"/>
        </a:p>
      </dgm:t>
    </dgm:pt>
    <dgm:pt modelId="{D0D26140-0CE4-494E-A3DA-0A1212C177CF}">
      <dgm:prSet phldrT="[Текст]"/>
      <dgm:spPr/>
      <dgm:t>
        <a:bodyPr/>
        <a:lstStyle/>
        <a:p>
          <a:endParaRPr lang="ru-RU"/>
        </a:p>
      </dgm:t>
    </dgm:pt>
    <dgm:pt modelId="{0710021C-4B4A-4000-8F44-3341A90FAE9D}" type="sibTrans" cxnId="{6BA454CB-F773-4A14-8CE7-C9C38E915E29}">
      <dgm:prSet/>
      <dgm:spPr/>
      <dgm:t>
        <a:bodyPr/>
        <a:lstStyle/>
        <a:p>
          <a:endParaRPr lang="ru-RU"/>
        </a:p>
      </dgm:t>
    </dgm:pt>
    <dgm:pt modelId="{5672BADE-4661-4FF8-A777-66A824013F9D}" type="parTrans" cxnId="{6BA454CB-F773-4A14-8CE7-C9C38E915E29}">
      <dgm:prSet/>
      <dgm:spPr/>
      <dgm:t>
        <a:bodyPr/>
        <a:lstStyle/>
        <a:p>
          <a:endParaRPr lang="ru-RU"/>
        </a:p>
      </dgm:t>
    </dgm:pt>
    <dgm:pt modelId="{66D189DF-2555-468B-9FDB-4B64A31C70A3}">
      <dgm:prSet phldrT="[Текст]"/>
      <dgm:spPr/>
      <dgm:t>
        <a:bodyPr/>
        <a:lstStyle/>
        <a:p>
          <a:endParaRPr lang="ru-RU"/>
        </a:p>
      </dgm:t>
    </dgm:pt>
    <dgm:pt modelId="{8256DB00-253C-4740-B415-BD3577A9C7B8}" type="sibTrans" cxnId="{01F4AE4F-A9B3-464D-957A-AF25753EAB95}">
      <dgm:prSet/>
      <dgm:spPr/>
      <dgm:t>
        <a:bodyPr/>
        <a:lstStyle/>
        <a:p>
          <a:endParaRPr lang="ru-RU"/>
        </a:p>
      </dgm:t>
    </dgm:pt>
    <dgm:pt modelId="{F8732BC1-D1F2-4D3A-9B45-441ED469ACD2}" type="parTrans" cxnId="{01F4AE4F-A9B3-464D-957A-AF25753EAB95}">
      <dgm:prSet/>
      <dgm:spPr/>
      <dgm:t>
        <a:bodyPr/>
        <a:lstStyle/>
        <a:p>
          <a:endParaRPr lang="ru-RU"/>
        </a:p>
      </dgm:t>
    </dgm:pt>
    <dgm:pt modelId="{DC451947-D0B4-49F7-903D-BA537E1C74D3}">
      <dgm:prSet phldrT="[Текст]"/>
      <dgm:spPr/>
      <dgm:t>
        <a:bodyPr anchor="t"/>
        <a:lstStyle/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Библиотекарь</a:t>
          </a:r>
        </a:p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1 чел</a:t>
          </a:r>
        </a:p>
      </dgm:t>
    </dgm:pt>
    <dgm:pt modelId="{F21AA4C8-EF6C-4513-8D86-ABCD2521F8DA}" type="parTrans" cxnId="{77862ADE-8954-4AEE-B833-9B69F93C54E7}">
      <dgm:prSet/>
      <dgm:spPr/>
      <dgm:t>
        <a:bodyPr/>
        <a:lstStyle/>
        <a:p>
          <a:endParaRPr lang="ru-RU"/>
        </a:p>
      </dgm:t>
    </dgm:pt>
    <dgm:pt modelId="{49794DBE-A89D-4597-BBE2-78326B2398B6}" type="sibTrans" cxnId="{77862ADE-8954-4AEE-B833-9B69F93C54E7}">
      <dgm:prSet/>
      <dgm:spPr/>
      <dgm:t>
        <a:bodyPr/>
        <a:lstStyle/>
        <a:p>
          <a:endParaRPr lang="ru-RU"/>
        </a:p>
      </dgm:t>
    </dgm:pt>
    <dgm:pt modelId="{7546BD76-DEA9-4220-BB46-264D2BE8F867}" type="pres">
      <dgm:prSet presAssocID="{63BD920B-81A4-43E7-B070-DCE3BBB28BC2}" presName="composite" presStyleCnt="0">
        <dgm:presLayoutVars>
          <dgm:chMax val="1"/>
          <dgm:dir/>
          <dgm:resizeHandles val="exact"/>
        </dgm:presLayoutVars>
      </dgm:prSet>
      <dgm:spPr/>
    </dgm:pt>
    <dgm:pt modelId="{8D431F7C-AEFE-4D41-B1A9-A188557DB04F}" type="pres">
      <dgm:prSet presAssocID="{D746956F-2982-4D97-A7D0-A8E373A2D30D}" presName="roof" presStyleLbl="dkBgShp" presStyleIdx="0" presStyleCnt="2" custScaleX="96454" custScaleY="61671"/>
      <dgm:spPr/>
    </dgm:pt>
    <dgm:pt modelId="{015C54E3-5A1C-4912-A730-CCDF9CE9C7C7}" type="pres">
      <dgm:prSet presAssocID="{D746956F-2982-4D97-A7D0-A8E373A2D30D}" presName="pillars" presStyleCnt="0"/>
      <dgm:spPr/>
    </dgm:pt>
    <dgm:pt modelId="{A355555D-9741-4A80-B22B-179D778C66C0}" type="pres">
      <dgm:prSet presAssocID="{D746956F-2982-4D97-A7D0-A8E373A2D30D}" presName="pillar1" presStyleLbl="node1" presStyleIdx="0" presStyleCnt="5" custLinFactNeighborX="2364" custLinFactNeighborY="331">
        <dgm:presLayoutVars>
          <dgm:bulletEnabled val="1"/>
        </dgm:presLayoutVars>
      </dgm:prSet>
      <dgm:spPr/>
    </dgm:pt>
    <dgm:pt modelId="{E961344A-94AD-41E7-ACFF-4EC3F74E3512}" type="pres">
      <dgm:prSet presAssocID="{D8C27FAD-940C-4F1F-9534-23C2EFF2D727}" presName="pillarX" presStyleLbl="node1" presStyleIdx="1" presStyleCnt="5">
        <dgm:presLayoutVars>
          <dgm:bulletEnabled val="1"/>
        </dgm:presLayoutVars>
      </dgm:prSet>
      <dgm:spPr/>
    </dgm:pt>
    <dgm:pt modelId="{4D6B798A-FB8A-447A-8154-EAEE6274F578}" type="pres">
      <dgm:prSet presAssocID="{18A3A60E-3572-47C4-A89C-2B309074985E}" presName="pillarX" presStyleLbl="node1" presStyleIdx="2" presStyleCnt="5">
        <dgm:presLayoutVars>
          <dgm:bulletEnabled val="1"/>
        </dgm:presLayoutVars>
      </dgm:prSet>
      <dgm:spPr/>
    </dgm:pt>
    <dgm:pt modelId="{4826AAB2-97DF-45D9-AF49-8FB42556AC6A}" type="pres">
      <dgm:prSet presAssocID="{ACAAFA58-FBB3-469A-985F-A99A81A474AF}" presName="pillarX" presStyleLbl="node1" presStyleIdx="3" presStyleCnt="5">
        <dgm:presLayoutVars>
          <dgm:bulletEnabled val="1"/>
        </dgm:presLayoutVars>
      </dgm:prSet>
      <dgm:spPr/>
    </dgm:pt>
    <dgm:pt modelId="{A0C244FD-A841-4958-B608-6FA36630CC45}" type="pres">
      <dgm:prSet presAssocID="{DC451947-D0B4-49F7-903D-BA537E1C74D3}" presName="pillarX" presStyleLbl="node1" presStyleIdx="4" presStyleCnt="5">
        <dgm:presLayoutVars>
          <dgm:bulletEnabled val="1"/>
        </dgm:presLayoutVars>
      </dgm:prSet>
      <dgm:spPr/>
    </dgm:pt>
    <dgm:pt modelId="{3C6DE56A-A05C-4D15-B901-037311C0D9AA}" type="pres">
      <dgm:prSet presAssocID="{D746956F-2982-4D97-A7D0-A8E373A2D30D}" presName="base" presStyleLbl="dkBgShp" presStyleIdx="1" presStyleCnt="2" custFlipVert="1" custScaleY="603421"/>
      <dgm:spPr>
        <a:noFill/>
      </dgm:spPr>
    </dgm:pt>
  </dgm:ptLst>
  <dgm:cxnLst>
    <dgm:cxn modelId="{A2837C02-D89F-42A0-B808-EDFEC783C0C5}" srcId="{D746956F-2982-4D97-A7D0-A8E373A2D30D}" destId="{ACAAFA58-FBB3-469A-985F-A99A81A474AF}" srcOrd="3" destOrd="0" parTransId="{F4794EBF-DBCC-4E00-AA54-99ED84D55133}" sibTransId="{1E766191-C5C4-4AEA-AAF8-141907CFCF6A}"/>
    <dgm:cxn modelId="{4A82681D-57EB-4469-8B3E-D51ACCB8286E}" srcId="{63BD920B-81A4-43E7-B070-DCE3BBB28BC2}" destId="{D746956F-2982-4D97-A7D0-A8E373A2D30D}" srcOrd="0" destOrd="0" parTransId="{A1C92107-6152-4CCD-AC71-60E86346FBBC}" sibTransId="{8F8F5580-CE40-4AF3-8044-A4AF94FD0650}"/>
    <dgm:cxn modelId="{3F30B721-0734-43E6-9DC5-1AAA7CBB6989}" srcId="{D746956F-2982-4D97-A7D0-A8E373A2D30D}" destId="{D8C27FAD-940C-4F1F-9534-23C2EFF2D727}" srcOrd="1" destOrd="0" parTransId="{D422AFD9-F173-4B42-BA3F-00BC3A562734}" sibTransId="{93FB07C9-8EFB-4FE3-A674-DCF6CA306EA6}"/>
    <dgm:cxn modelId="{9FDB2224-C81C-4A69-871F-85412B80CB31}" type="presOf" srcId="{D746956F-2982-4D97-A7D0-A8E373A2D30D}" destId="{8D431F7C-AEFE-4D41-B1A9-A188557DB04F}" srcOrd="0" destOrd="0" presId="urn:microsoft.com/office/officeart/2005/8/layout/hList3"/>
    <dgm:cxn modelId="{8C595E34-BEE7-4661-A840-EC2DC02B6084}" srcId="{63BD920B-81A4-43E7-B070-DCE3BBB28BC2}" destId="{A90E0739-592D-446B-A3F3-A1414E847533}" srcOrd="1" destOrd="0" parTransId="{5E8C01BB-B011-4099-B388-2D7B9AFDDB3A}" sibTransId="{311C753F-818D-416D-912E-AFF5995BA811}"/>
    <dgm:cxn modelId="{CC054D6B-38C3-406A-A649-411E863749A3}" type="presOf" srcId="{18A3A60E-3572-47C4-A89C-2B309074985E}" destId="{4D6B798A-FB8A-447A-8154-EAEE6274F578}" srcOrd="0" destOrd="0" presId="urn:microsoft.com/office/officeart/2005/8/layout/hList3"/>
    <dgm:cxn modelId="{01F4AE4F-A9B3-464D-957A-AF25753EAB95}" srcId="{63BD920B-81A4-43E7-B070-DCE3BBB28BC2}" destId="{66D189DF-2555-468B-9FDB-4B64A31C70A3}" srcOrd="3" destOrd="0" parTransId="{F8732BC1-D1F2-4D3A-9B45-441ED469ACD2}" sibTransId="{8256DB00-253C-4740-B415-BD3577A9C7B8}"/>
    <dgm:cxn modelId="{BC9F3658-9D88-4147-B876-D686D789A621}" type="presOf" srcId="{DC451947-D0B4-49F7-903D-BA537E1C74D3}" destId="{A0C244FD-A841-4958-B608-6FA36630CC45}" srcOrd="0" destOrd="0" presId="urn:microsoft.com/office/officeart/2005/8/layout/hList3"/>
    <dgm:cxn modelId="{3517EC86-5E25-4F73-9BF8-72245F97481D}" type="presOf" srcId="{63BD920B-81A4-43E7-B070-DCE3BBB28BC2}" destId="{7546BD76-DEA9-4220-BB46-264D2BE8F867}" srcOrd="0" destOrd="0" presId="urn:microsoft.com/office/officeart/2005/8/layout/hList3"/>
    <dgm:cxn modelId="{9CA7349D-D26D-4541-86C7-1FFED5172970}" type="presOf" srcId="{7F17C752-7BBD-4EF6-B3F3-3C1F093A5F6F}" destId="{A355555D-9741-4A80-B22B-179D778C66C0}" srcOrd="0" destOrd="0" presId="urn:microsoft.com/office/officeart/2005/8/layout/hList3"/>
    <dgm:cxn modelId="{705FB8A3-5FAF-4D42-B7AD-85642742DE31}" srcId="{D746956F-2982-4D97-A7D0-A8E373A2D30D}" destId="{18A3A60E-3572-47C4-A89C-2B309074985E}" srcOrd="2" destOrd="0" parTransId="{783246A2-3423-44B5-8556-9A89429C46B5}" sibTransId="{AD3A209E-1C81-40E7-975E-7417BC35422B}"/>
    <dgm:cxn modelId="{CB95B6C7-292B-4359-83CC-B17699212AC6}" srcId="{D746956F-2982-4D97-A7D0-A8E373A2D30D}" destId="{7F17C752-7BBD-4EF6-B3F3-3C1F093A5F6F}" srcOrd="0" destOrd="0" parTransId="{64F54B1E-E7A1-4B2A-9FCB-436B7557A53C}" sibTransId="{AB9B4863-0027-4185-9552-DB43E8422D3E}"/>
    <dgm:cxn modelId="{6BA454CB-F773-4A14-8CE7-C9C38E915E29}" srcId="{63BD920B-81A4-43E7-B070-DCE3BBB28BC2}" destId="{D0D26140-0CE4-494E-A3DA-0A1212C177CF}" srcOrd="2" destOrd="0" parTransId="{5672BADE-4661-4FF8-A777-66A824013F9D}" sibTransId="{0710021C-4B4A-4000-8F44-3341A90FAE9D}"/>
    <dgm:cxn modelId="{E81148D0-631A-44CA-B41B-1FA39681EBCF}" type="presOf" srcId="{D8C27FAD-940C-4F1F-9534-23C2EFF2D727}" destId="{E961344A-94AD-41E7-ACFF-4EC3F74E3512}" srcOrd="0" destOrd="0" presId="urn:microsoft.com/office/officeart/2005/8/layout/hList3"/>
    <dgm:cxn modelId="{77862ADE-8954-4AEE-B833-9B69F93C54E7}" srcId="{D746956F-2982-4D97-A7D0-A8E373A2D30D}" destId="{DC451947-D0B4-49F7-903D-BA537E1C74D3}" srcOrd="4" destOrd="0" parTransId="{F21AA4C8-EF6C-4513-8D86-ABCD2521F8DA}" sibTransId="{49794DBE-A89D-4597-BBE2-78326B2398B6}"/>
    <dgm:cxn modelId="{1815CAF8-148C-4DF2-B1E1-E8AA16EA4F69}" type="presOf" srcId="{ACAAFA58-FBB3-469A-985F-A99A81A474AF}" destId="{4826AAB2-97DF-45D9-AF49-8FB42556AC6A}" srcOrd="0" destOrd="0" presId="urn:microsoft.com/office/officeart/2005/8/layout/hList3"/>
    <dgm:cxn modelId="{67969A54-EEB1-4505-8F60-E9F7FE8AA15D}" type="presParOf" srcId="{7546BD76-DEA9-4220-BB46-264D2BE8F867}" destId="{8D431F7C-AEFE-4D41-B1A9-A188557DB04F}" srcOrd="0" destOrd="0" presId="urn:microsoft.com/office/officeart/2005/8/layout/hList3"/>
    <dgm:cxn modelId="{06915495-9E46-4A4A-AEF8-878467FE90D7}" type="presParOf" srcId="{7546BD76-DEA9-4220-BB46-264D2BE8F867}" destId="{015C54E3-5A1C-4912-A730-CCDF9CE9C7C7}" srcOrd="1" destOrd="0" presId="urn:microsoft.com/office/officeart/2005/8/layout/hList3"/>
    <dgm:cxn modelId="{0FD6F0E3-02BA-4F93-86B9-219DA2E64BEC}" type="presParOf" srcId="{015C54E3-5A1C-4912-A730-CCDF9CE9C7C7}" destId="{A355555D-9741-4A80-B22B-179D778C66C0}" srcOrd="0" destOrd="0" presId="urn:microsoft.com/office/officeart/2005/8/layout/hList3"/>
    <dgm:cxn modelId="{72D425E2-83EC-4C45-86CF-C8A57D021EDC}" type="presParOf" srcId="{015C54E3-5A1C-4912-A730-CCDF9CE9C7C7}" destId="{E961344A-94AD-41E7-ACFF-4EC3F74E3512}" srcOrd="1" destOrd="0" presId="urn:microsoft.com/office/officeart/2005/8/layout/hList3"/>
    <dgm:cxn modelId="{525D8FAB-64DB-4442-9A28-70627E75D3BB}" type="presParOf" srcId="{015C54E3-5A1C-4912-A730-CCDF9CE9C7C7}" destId="{4D6B798A-FB8A-447A-8154-EAEE6274F578}" srcOrd="2" destOrd="0" presId="urn:microsoft.com/office/officeart/2005/8/layout/hList3"/>
    <dgm:cxn modelId="{CCA77A61-A9D5-4BF1-B1F8-8E77F6A2467D}" type="presParOf" srcId="{015C54E3-5A1C-4912-A730-CCDF9CE9C7C7}" destId="{4826AAB2-97DF-45D9-AF49-8FB42556AC6A}" srcOrd="3" destOrd="0" presId="urn:microsoft.com/office/officeart/2005/8/layout/hList3"/>
    <dgm:cxn modelId="{77B20901-9DA8-409E-8FF5-4F567C1594D3}" type="presParOf" srcId="{015C54E3-5A1C-4912-A730-CCDF9CE9C7C7}" destId="{A0C244FD-A841-4958-B608-6FA36630CC45}" srcOrd="4" destOrd="0" presId="urn:microsoft.com/office/officeart/2005/8/layout/hList3"/>
    <dgm:cxn modelId="{ABD60138-1ECA-4014-952E-588A93B41F22}" type="presParOf" srcId="{7546BD76-DEA9-4220-BB46-264D2BE8F867}" destId="{3C6DE56A-A05C-4D15-B901-037311C0D9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BD920B-81A4-43E7-B070-DCE3BBB28BC2}" type="doc">
      <dgm:prSet loTypeId="urn:microsoft.com/office/officeart/2005/8/layout/h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D746956F-2982-4D97-A7D0-A8E373A2D30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Учебно – методическая документация</a:t>
          </a:r>
        </a:p>
      </dgm:t>
    </dgm:pt>
    <dgm:pt modelId="{A1C92107-6152-4CCD-AC71-60E86346FBBC}" type="parTrans" cxnId="{4A82681D-57EB-4469-8B3E-D51ACCB8286E}">
      <dgm:prSet/>
      <dgm:spPr/>
      <dgm:t>
        <a:bodyPr/>
        <a:lstStyle/>
        <a:p>
          <a:endParaRPr lang="ru-RU"/>
        </a:p>
      </dgm:t>
    </dgm:pt>
    <dgm:pt modelId="{8F8F5580-CE40-4AF3-8044-A4AF94FD0650}" type="sibTrans" cxnId="{4A82681D-57EB-4469-8B3E-D51ACCB8286E}">
      <dgm:prSet/>
      <dgm:spPr/>
      <dgm:t>
        <a:bodyPr/>
        <a:lstStyle/>
        <a:p>
          <a:endParaRPr lang="ru-RU"/>
        </a:p>
      </dgm:t>
    </dgm:pt>
    <dgm:pt modelId="{7F17C752-7BBD-4EF6-B3F3-3C1F093A5F6F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Федеральные учебные планы</a:t>
          </a:r>
        </a:p>
      </dgm:t>
    </dgm:pt>
    <dgm:pt modelId="{64F54B1E-E7A1-4B2A-9FCB-436B7557A53C}" type="parTrans" cxnId="{CB95B6C7-292B-4359-83CC-B17699212AC6}">
      <dgm:prSet/>
      <dgm:spPr/>
      <dgm:t>
        <a:bodyPr/>
        <a:lstStyle/>
        <a:p>
          <a:endParaRPr lang="ru-RU"/>
        </a:p>
      </dgm:t>
    </dgm:pt>
    <dgm:pt modelId="{AB9B4863-0027-4185-9552-DB43E8422D3E}" type="sibTrans" cxnId="{CB95B6C7-292B-4359-83CC-B17699212AC6}">
      <dgm:prSet/>
      <dgm:spPr/>
      <dgm:t>
        <a:bodyPr/>
        <a:lstStyle/>
        <a:p>
          <a:endParaRPr lang="ru-RU"/>
        </a:p>
      </dgm:t>
    </dgm:pt>
    <dgm:pt modelId="{D8C27FAD-940C-4F1F-9534-23C2EFF2D727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Федеральный план внеурочной деятельности</a:t>
          </a:r>
        </a:p>
      </dgm:t>
    </dgm:pt>
    <dgm:pt modelId="{D422AFD9-F173-4B42-BA3F-00BC3A562734}" type="parTrans" cxnId="{3F30B721-0734-43E6-9DC5-1AAA7CBB6989}">
      <dgm:prSet/>
      <dgm:spPr/>
      <dgm:t>
        <a:bodyPr/>
        <a:lstStyle/>
        <a:p>
          <a:endParaRPr lang="ru-RU"/>
        </a:p>
      </dgm:t>
    </dgm:pt>
    <dgm:pt modelId="{93FB07C9-8EFB-4FE3-A674-DCF6CA306EA6}" type="sibTrans" cxnId="{3F30B721-0734-43E6-9DC5-1AAA7CBB6989}">
      <dgm:prSet/>
      <dgm:spPr/>
      <dgm:t>
        <a:bodyPr/>
        <a:lstStyle/>
        <a:p>
          <a:endParaRPr lang="ru-RU"/>
        </a:p>
      </dgm:t>
    </dgm:pt>
    <dgm:pt modelId="{18A3A60E-3572-47C4-A89C-2B309074985E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Федеральный календарный учебный график</a:t>
          </a:r>
        </a:p>
      </dgm:t>
    </dgm:pt>
    <dgm:pt modelId="{783246A2-3423-44B5-8556-9A89429C46B5}" type="parTrans" cxnId="{705FB8A3-5FAF-4D42-B7AD-85642742DE31}">
      <dgm:prSet/>
      <dgm:spPr/>
      <dgm:t>
        <a:bodyPr/>
        <a:lstStyle/>
        <a:p>
          <a:endParaRPr lang="ru-RU"/>
        </a:p>
      </dgm:t>
    </dgm:pt>
    <dgm:pt modelId="{AD3A209E-1C81-40E7-975E-7417BC35422B}" type="sibTrans" cxnId="{705FB8A3-5FAF-4D42-B7AD-85642742DE31}">
      <dgm:prSet/>
      <dgm:spPr/>
      <dgm:t>
        <a:bodyPr/>
        <a:lstStyle/>
        <a:p>
          <a:endParaRPr lang="ru-RU"/>
        </a:p>
      </dgm:t>
    </dgm:pt>
    <dgm:pt modelId="{ACAAFA58-FBB3-469A-985F-A99A81A474AF}">
      <dgm:prSet phldrT="[Текст]"/>
      <dgm:spPr/>
      <dgm:t>
        <a:bodyPr anchor="t"/>
        <a:lstStyle/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Федеральный календарный план воспитательной работы</a:t>
          </a:r>
        </a:p>
      </dgm:t>
    </dgm:pt>
    <dgm:pt modelId="{F4794EBF-DBCC-4E00-AA54-99ED84D55133}" type="parTrans" cxnId="{A2837C02-D89F-42A0-B808-EDFEC783C0C5}">
      <dgm:prSet/>
      <dgm:spPr/>
      <dgm:t>
        <a:bodyPr/>
        <a:lstStyle/>
        <a:p>
          <a:endParaRPr lang="ru-RU"/>
        </a:p>
      </dgm:t>
    </dgm:pt>
    <dgm:pt modelId="{1E766191-C5C4-4AEA-AAF8-141907CFCF6A}" type="sibTrans" cxnId="{A2837C02-D89F-42A0-B808-EDFEC783C0C5}">
      <dgm:prSet/>
      <dgm:spPr/>
      <dgm:t>
        <a:bodyPr/>
        <a:lstStyle/>
        <a:p>
          <a:endParaRPr lang="ru-RU"/>
        </a:p>
      </dgm:t>
    </dgm:pt>
    <dgm:pt modelId="{A90E0739-592D-446B-A3F3-A1414E847533}">
      <dgm:prSet phldrT="[Текст]" custLinFactNeighborX="2364" custLinFactNeighborY="331"/>
      <dgm:spPr/>
      <dgm:t>
        <a:bodyPr/>
        <a:lstStyle/>
        <a:p>
          <a:endParaRPr lang="ru-RU"/>
        </a:p>
      </dgm:t>
    </dgm:pt>
    <dgm:pt modelId="{5E8C01BB-B011-4099-B388-2D7B9AFDDB3A}" type="parTrans" cxnId="{8C595E34-BEE7-4661-A840-EC2DC02B6084}">
      <dgm:prSet/>
      <dgm:spPr/>
      <dgm:t>
        <a:bodyPr/>
        <a:lstStyle/>
        <a:p>
          <a:endParaRPr lang="ru-RU"/>
        </a:p>
      </dgm:t>
    </dgm:pt>
    <dgm:pt modelId="{311C753F-818D-416D-912E-AFF5995BA811}" type="sibTrans" cxnId="{8C595E34-BEE7-4661-A840-EC2DC02B6084}">
      <dgm:prSet/>
      <dgm:spPr/>
      <dgm:t>
        <a:bodyPr/>
        <a:lstStyle/>
        <a:p>
          <a:endParaRPr lang="ru-RU"/>
        </a:p>
      </dgm:t>
    </dgm:pt>
    <dgm:pt modelId="{D0D26140-0CE4-494E-A3DA-0A1212C177CF}">
      <dgm:prSet phldrT="[Текст]"/>
      <dgm:spPr/>
      <dgm:t>
        <a:bodyPr/>
        <a:lstStyle/>
        <a:p>
          <a:endParaRPr lang="ru-RU"/>
        </a:p>
      </dgm:t>
    </dgm:pt>
    <dgm:pt modelId="{5672BADE-4661-4FF8-A777-66A824013F9D}" type="parTrans" cxnId="{6BA454CB-F773-4A14-8CE7-C9C38E915E29}">
      <dgm:prSet/>
      <dgm:spPr/>
      <dgm:t>
        <a:bodyPr/>
        <a:lstStyle/>
        <a:p>
          <a:endParaRPr lang="ru-RU"/>
        </a:p>
      </dgm:t>
    </dgm:pt>
    <dgm:pt modelId="{0710021C-4B4A-4000-8F44-3341A90FAE9D}" type="sibTrans" cxnId="{6BA454CB-F773-4A14-8CE7-C9C38E915E29}">
      <dgm:prSet/>
      <dgm:spPr/>
      <dgm:t>
        <a:bodyPr/>
        <a:lstStyle/>
        <a:p>
          <a:endParaRPr lang="ru-RU"/>
        </a:p>
      </dgm:t>
    </dgm:pt>
    <dgm:pt modelId="{66D189DF-2555-468B-9FDB-4B64A31C70A3}">
      <dgm:prSet phldrT="[Текст]"/>
      <dgm:spPr/>
      <dgm:t>
        <a:bodyPr/>
        <a:lstStyle/>
        <a:p>
          <a:endParaRPr lang="ru-RU"/>
        </a:p>
      </dgm:t>
    </dgm:pt>
    <dgm:pt modelId="{F8732BC1-D1F2-4D3A-9B45-441ED469ACD2}" type="parTrans" cxnId="{01F4AE4F-A9B3-464D-957A-AF25753EAB95}">
      <dgm:prSet/>
      <dgm:spPr/>
      <dgm:t>
        <a:bodyPr/>
        <a:lstStyle/>
        <a:p>
          <a:endParaRPr lang="ru-RU"/>
        </a:p>
      </dgm:t>
    </dgm:pt>
    <dgm:pt modelId="{8256DB00-253C-4740-B415-BD3577A9C7B8}" type="sibTrans" cxnId="{01F4AE4F-A9B3-464D-957A-AF25753EAB95}">
      <dgm:prSet/>
      <dgm:spPr/>
      <dgm:t>
        <a:bodyPr/>
        <a:lstStyle/>
        <a:p>
          <a:endParaRPr lang="ru-RU"/>
        </a:p>
      </dgm:t>
    </dgm:pt>
    <dgm:pt modelId="{7546BD76-DEA9-4220-BB46-264D2BE8F867}" type="pres">
      <dgm:prSet presAssocID="{63BD920B-81A4-43E7-B070-DCE3BBB28BC2}" presName="composite" presStyleCnt="0">
        <dgm:presLayoutVars>
          <dgm:chMax val="1"/>
          <dgm:dir/>
          <dgm:resizeHandles val="exact"/>
        </dgm:presLayoutVars>
      </dgm:prSet>
      <dgm:spPr/>
    </dgm:pt>
    <dgm:pt modelId="{8D431F7C-AEFE-4D41-B1A9-A188557DB04F}" type="pres">
      <dgm:prSet presAssocID="{D746956F-2982-4D97-A7D0-A8E373A2D30D}" presName="roof" presStyleLbl="dkBgShp" presStyleIdx="0" presStyleCnt="2" custScaleX="96454" custScaleY="61671"/>
      <dgm:spPr/>
    </dgm:pt>
    <dgm:pt modelId="{015C54E3-5A1C-4912-A730-CCDF9CE9C7C7}" type="pres">
      <dgm:prSet presAssocID="{D746956F-2982-4D97-A7D0-A8E373A2D30D}" presName="pillars" presStyleCnt="0"/>
      <dgm:spPr/>
    </dgm:pt>
    <dgm:pt modelId="{A355555D-9741-4A80-B22B-179D778C66C0}" type="pres">
      <dgm:prSet presAssocID="{D746956F-2982-4D97-A7D0-A8E373A2D30D}" presName="pillar1" presStyleLbl="node1" presStyleIdx="0" presStyleCnt="4" custLinFactNeighborX="2364" custLinFactNeighborY="331">
        <dgm:presLayoutVars>
          <dgm:bulletEnabled val="1"/>
        </dgm:presLayoutVars>
      </dgm:prSet>
      <dgm:spPr/>
    </dgm:pt>
    <dgm:pt modelId="{E961344A-94AD-41E7-ACFF-4EC3F74E3512}" type="pres">
      <dgm:prSet presAssocID="{D8C27FAD-940C-4F1F-9534-23C2EFF2D727}" presName="pillarX" presStyleLbl="node1" presStyleIdx="1" presStyleCnt="4">
        <dgm:presLayoutVars>
          <dgm:bulletEnabled val="1"/>
        </dgm:presLayoutVars>
      </dgm:prSet>
      <dgm:spPr/>
    </dgm:pt>
    <dgm:pt modelId="{4D6B798A-FB8A-447A-8154-EAEE6274F578}" type="pres">
      <dgm:prSet presAssocID="{18A3A60E-3572-47C4-A89C-2B309074985E}" presName="pillarX" presStyleLbl="node1" presStyleIdx="2" presStyleCnt="4">
        <dgm:presLayoutVars>
          <dgm:bulletEnabled val="1"/>
        </dgm:presLayoutVars>
      </dgm:prSet>
      <dgm:spPr/>
    </dgm:pt>
    <dgm:pt modelId="{4826AAB2-97DF-45D9-AF49-8FB42556AC6A}" type="pres">
      <dgm:prSet presAssocID="{ACAAFA58-FBB3-469A-985F-A99A81A474AF}" presName="pillarX" presStyleLbl="node1" presStyleIdx="3" presStyleCnt="4">
        <dgm:presLayoutVars>
          <dgm:bulletEnabled val="1"/>
        </dgm:presLayoutVars>
      </dgm:prSet>
      <dgm:spPr/>
    </dgm:pt>
    <dgm:pt modelId="{3C6DE56A-A05C-4D15-B901-037311C0D9AA}" type="pres">
      <dgm:prSet presAssocID="{D746956F-2982-4D97-A7D0-A8E373A2D30D}" presName="base" presStyleLbl="dkBgShp" presStyleIdx="1" presStyleCnt="2" custFlipVert="1" custScaleY="603421"/>
      <dgm:spPr>
        <a:noFill/>
      </dgm:spPr>
    </dgm:pt>
  </dgm:ptLst>
  <dgm:cxnLst>
    <dgm:cxn modelId="{A2837C02-D89F-42A0-B808-EDFEC783C0C5}" srcId="{D746956F-2982-4D97-A7D0-A8E373A2D30D}" destId="{ACAAFA58-FBB3-469A-985F-A99A81A474AF}" srcOrd="3" destOrd="0" parTransId="{F4794EBF-DBCC-4E00-AA54-99ED84D55133}" sibTransId="{1E766191-C5C4-4AEA-AAF8-141907CFCF6A}"/>
    <dgm:cxn modelId="{4A82681D-57EB-4469-8B3E-D51ACCB8286E}" srcId="{63BD920B-81A4-43E7-B070-DCE3BBB28BC2}" destId="{D746956F-2982-4D97-A7D0-A8E373A2D30D}" srcOrd="0" destOrd="0" parTransId="{A1C92107-6152-4CCD-AC71-60E86346FBBC}" sibTransId="{8F8F5580-CE40-4AF3-8044-A4AF94FD0650}"/>
    <dgm:cxn modelId="{3F30B721-0734-43E6-9DC5-1AAA7CBB6989}" srcId="{D746956F-2982-4D97-A7D0-A8E373A2D30D}" destId="{D8C27FAD-940C-4F1F-9534-23C2EFF2D727}" srcOrd="1" destOrd="0" parTransId="{D422AFD9-F173-4B42-BA3F-00BC3A562734}" sibTransId="{93FB07C9-8EFB-4FE3-A674-DCF6CA306EA6}"/>
    <dgm:cxn modelId="{9FDB2224-C81C-4A69-871F-85412B80CB31}" type="presOf" srcId="{D746956F-2982-4D97-A7D0-A8E373A2D30D}" destId="{8D431F7C-AEFE-4D41-B1A9-A188557DB04F}" srcOrd="0" destOrd="0" presId="urn:microsoft.com/office/officeart/2005/8/layout/hList3"/>
    <dgm:cxn modelId="{8C595E34-BEE7-4661-A840-EC2DC02B6084}" srcId="{63BD920B-81A4-43E7-B070-DCE3BBB28BC2}" destId="{A90E0739-592D-446B-A3F3-A1414E847533}" srcOrd="1" destOrd="0" parTransId="{5E8C01BB-B011-4099-B388-2D7B9AFDDB3A}" sibTransId="{311C753F-818D-416D-912E-AFF5995BA811}"/>
    <dgm:cxn modelId="{CC054D6B-38C3-406A-A649-411E863749A3}" type="presOf" srcId="{18A3A60E-3572-47C4-A89C-2B309074985E}" destId="{4D6B798A-FB8A-447A-8154-EAEE6274F578}" srcOrd="0" destOrd="0" presId="urn:microsoft.com/office/officeart/2005/8/layout/hList3"/>
    <dgm:cxn modelId="{01F4AE4F-A9B3-464D-957A-AF25753EAB95}" srcId="{63BD920B-81A4-43E7-B070-DCE3BBB28BC2}" destId="{66D189DF-2555-468B-9FDB-4B64A31C70A3}" srcOrd="3" destOrd="0" parTransId="{F8732BC1-D1F2-4D3A-9B45-441ED469ACD2}" sibTransId="{8256DB00-253C-4740-B415-BD3577A9C7B8}"/>
    <dgm:cxn modelId="{3517EC86-5E25-4F73-9BF8-72245F97481D}" type="presOf" srcId="{63BD920B-81A4-43E7-B070-DCE3BBB28BC2}" destId="{7546BD76-DEA9-4220-BB46-264D2BE8F867}" srcOrd="0" destOrd="0" presId="urn:microsoft.com/office/officeart/2005/8/layout/hList3"/>
    <dgm:cxn modelId="{9CA7349D-D26D-4541-86C7-1FFED5172970}" type="presOf" srcId="{7F17C752-7BBD-4EF6-B3F3-3C1F093A5F6F}" destId="{A355555D-9741-4A80-B22B-179D778C66C0}" srcOrd="0" destOrd="0" presId="urn:microsoft.com/office/officeart/2005/8/layout/hList3"/>
    <dgm:cxn modelId="{705FB8A3-5FAF-4D42-B7AD-85642742DE31}" srcId="{D746956F-2982-4D97-A7D0-A8E373A2D30D}" destId="{18A3A60E-3572-47C4-A89C-2B309074985E}" srcOrd="2" destOrd="0" parTransId="{783246A2-3423-44B5-8556-9A89429C46B5}" sibTransId="{AD3A209E-1C81-40E7-975E-7417BC35422B}"/>
    <dgm:cxn modelId="{CB95B6C7-292B-4359-83CC-B17699212AC6}" srcId="{D746956F-2982-4D97-A7D0-A8E373A2D30D}" destId="{7F17C752-7BBD-4EF6-B3F3-3C1F093A5F6F}" srcOrd="0" destOrd="0" parTransId="{64F54B1E-E7A1-4B2A-9FCB-436B7557A53C}" sibTransId="{AB9B4863-0027-4185-9552-DB43E8422D3E}"/>
    <dgm:cxn modelId="{6BA454CB-F773-4A14-8CE7-C9C38E915E29}" srcId="{63BD920B-81A4-43E7-B070-DCE3BBB28BC2}" destId="{D0D26140-0CE4-494E-A3DA-0A1212C177CF}" srcOrd="2" destOrd="0" parTransId="{5672BADE-4661-4FF8-A777-66A824013F9D}" sibTransId="{0710021C-4B4A-4000-8F44-3341A90FAE9D}"/>
    <dgm:cxn modelId="{E81148D0-631A-44CA-B41B-1FA39681EBCF}" type="presOf" srcId="{D8C27FAD-940C-4F1F-9534-23C2EFF2D727}" destId="{E961344A-94AD-41E7-ACFF-4EC3F74E3512}" srcOrd="0" destOrd="0" presId="urn:microsoft.com/office/officeart/2005/8/layout/hList3"/>
    <dgm:cxn modelId="{1815CAF8-148C-4DF2-B1E1-E8AA16EA4F69}" type="presOf" srcId="{ACAAFA58-FBB3-469A-985F-A99A81A474AF}" destId="{4826AAB2-97DF-45D9-AF49-8FB42556AC6A}" srcOrd="0" destOrd="0" presId="urn:microsoft.com/office/officeart/2005/8/layout/hList3"/>
    <dgm:cxn modelId="{67969A54-EEB1-4505-8F60-E9F7FE8AA15D}" type="presParOf" srcId="{7546BD76-DEA9-4220-BB46-264D2BE8F867}" destId="{8D431F7C-AEFE-4D41-B1A9-A188557DB04F}" srcOrd="0" destOrd="0" presId="urn:microsoft.com/office/officeart/2005/8/layout/hList3"/>
    <dgm:cxn modelId="{06915495-9E46-4A4A-AEF8-878467FE90D7}" type="presParOf" srcId="{7546BD76-DEA9-4220-BB46-264D2BE8F867}" destId="{015C54E3-5A1C-4912-A730-CCDF9CE9C7C7}" srcOrd="1" destOrd="0" presId="urn:microsoft.com/office/officeart/2005/8/layout/hList3"/>
    <dgm:cxn modelId="{0FD6F0E3-02BA-4F93-86B9-219DA2E64BEC}" type="presParOf" srcId="{015C54E3-5A1C-4912-A730-CCDF9CE9C7C7}" destId="{A355555D-9741-4A80-B22B-179D778C66C0}" srcOrd="0" destOrd="0" presId="urn:microsoft.com/office/officeart/2005/8/layout/hList3"/>
    <dgm:cxn modelId="{72D425E2-83EC-4C45-86CF-C8A57D021EDC}" type="presParOf" srcId="{015C54E3-5A1C-4912-A730-CCDF9CE9C7C7}" destId="{E961344A-94AD-41E7-ACFF-4EC3F74E3512}" srcOrd="1" destOrd="0" presId="urn:microsoft.com/office/officeart/2005/8/layout/hList3"/>
    <dgm:cxn modelId="{525D8FAB-64DB-4442-9A28-70627E75D3BB}" type="presParOf" srcId="{015C54E3-5A1C-4912-A730-CCDF9CE9C7C7}" destId="{4D6B798A-FB8A-447A-8154-EAEE6274F578}" srcOrd="2" destOrd="0" presId="urn:microsoft.com/office/officeart/2005/8/layout/hList3"/>
    <dgm:cxn modelId="{CCA77A61-A9D5-4BF1-B1F8-8E77F6A2467D}" type="presParOf" srcId="{015C54E3-5A1C-4912-A730-CCDF9CE9C7C7}" destId="{4826AAB2-97DF-45D9-AF49-8FB42556AC6A}" srcOrd="3" destOrd="0" presId="urn:microsoft.com/office/officeart/2005/8/layout/hList3"/>
    <dgm:cxn modelId="{ABD60138-1ECA-4014-952E-588A93B41F22}" type="presParOf" srcId="{7546BD76-DEA9-4220-BB46-264D2BE8F867}" destId="{3C6DE56A-A05C-4D15-B901-037311C0D9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80C864-326E-4880-81E4-348297D1212A}" type="doc">
      <dgm:prSet loTypeId="urn:microsoft.com/office/officeart/2005/8/layout/vList6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81C8B8-88C4-4DBF-80FA-8C9929B67BD4}">
      <dgm:prSet/>
      <dgm:spPr/>
      <dgm:t>
        <a:bodyPr/>
        <a:lstStyle/>
        <a:p>
          <a:r>
            <a:rPr lang="ru-RU" dirty="0"/>
            <a:t> </a:t>
          </a:r>
          <a:r>
            <a:rPr lang="ru-RU" b="1" dirty="0">
              <a:solidFill>
                <a:schemeClr val="tx1"/>
              </a:solidFill>
            </a:rPr>
            <a:t>Обязательная часть</a:t>
          </a:r>
        </a:p>
      </dgm:t>
    </dgm:pt>
    <dgm:pt modelId="{4DD6D387-2111-45CC-A835-375499A9D11C}" type="parTrans" cxnId="{E07254EB-D2AD-433F-8AC6-BB98AE21CB95}">
      <dgm:prSet/>
      <dgm:spPr/>
      <dgm:t>
        <a:bodyPr/>
        <a:lstStyle/>
        <a:p>
          <a:endParaRPr lang="ru-RU"/>
        </a:p>
      </dgm:t>
    </dgm:pt>
    <dgm:pt modelId="{2F4614BD-65F4-4779-8EFF-09BBD8C0AB35}" type="sibTrans" cxnId="{E07254EB-D2AD-433F-8AC6-BB98AE21CB95}">
      <dgm:prSet/>
      <dgm:spPr/>
      <dgm:t>
        <a:bodyPr/>
        <a:lstStyle/>
        <a:p>
          <a:endParaRPr lang="ru-RU"/>
        </a:p>
      </dgm:t>
    </dgm:pt>
    <dgm:pt modelId="{1245A6D6-87FE-4070-BA76-1F49FC800B8F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Часть, формируемая участниками образовательных отношений</a:t>
          </a:r>
        </a:p>
      </dgm:t>
    </dgm:pt>
    <dgm:pt modelId="{AD8BC0E4-AFE2-4930-8A68-19A8DAA21BDB}" type="parTrans" cxnId="{55D2D9C1-4DB0-4E6F-8AAA-4C047307EBDF}">
      <dgm:prSet/>
      <dgm:spPr/>
      <dgm:t>
        <a:bodyPr/>
        <a:lstStyle/>
        <a:p>
          <a:endParaRPr lang="ru-RU"/>
        </a:p>
      </dgm:t>
    </dgm:pt>
    <dgm:pt modelId="{B884A142-7204-4E1D-AA32-7617E8A61150}" type="sibTrans" cxnId="{55D2D9C1-4DB0-4E6F-8AAA-4C047307EBDF}">
      <dgm:prSet/>
      <dgm:spPr/>
      <dgm:t>
        <a:bodyPr/>
        <a:lstStyle/>
        <a:p>
          <a:endParaRPr lang="ru-RU"/>
        </a:p>
      </dgm:t>
    </dgm:pt>
    <dgm:pt modelId="{287EB181-69F3-4D98-B15C-5A0449D6D129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Внеурочная деятельность</a:t>
          </a:r>
        </a:p>
      </dgm:t>
    </dgm:pt>
    <dgm:pt modelId="{5E54DA63-E982-4276-A757-5A084E99E1FE}" type="parTrans" cxnId="{22B66464-D6D5-45ED-BC46-727B80828E57}">
      <dgm:prSet/>
      <dgm:spPr/>
      <dgm:t>
        <a:bodyPr/>
        <a:lstStyle/>
        <a:p>
          <a:endParaRPr lang="ru-RU"/>
        </a:p>
      </dgm:t>
    </dgm:pt>
    <dgm:pt modelId="{C3C0C047-0755-4F1D-B4F6-44E8ECD5BDD0}" type="sibTrans" cxnId="{22B66464-D6D5-45ED-BC46-727B80828E57}">
      <dgm:prSet/>
      <dgm:spPr/>
      <dgm:t>
        <a:bodyPr/>
        <a:lstStyle/>
        <a:p>
          <a:endParaRPr lang="ru-RU"/>
        </a:p>
      </dgm:t>
    </dgm:pt>
    <dgm:pt modelId="{2F33A0AF-81F2-4FB6-B15D-E1745609856A}">
      <dgm:prSet/>
      <dgm:spPr/>
      <dgm:t>
        <a:bodyPr/>
        <a:lstStyle/>
        <a:p>
          <a:r>
            <a:rPr lang="ru-RU" dirty="0"/>
            <a:t>Состав учебных предметов обязательных предметных областей</a:t>
          </a:r>
        </a:p>
      </dgm:t>
    </dgm:pt>
    <dgm:pt modelId="{597B3420-4C6C-45C8-A487-BEABDFE79209}" type="parTrans" cxnId="{0EC8FB04-80E0-4E25-800E-A603E6169B5F}">
      <dgm:prSet/>
      <dgm:spPr/>
      <dgm:t>
        <a:bodyPr/>
        <a:lstStyle/>
        <a:p>
          <a:endParaRPr lang="ru-RU"/>
        </a:p>
      </dgm:t>
    </dgm:pt>
    <dgm:pt modelId="{1A4986A4-C6C9-4404-B1A7-4773A4608440}" type="sibTrans" cxnId="{0EC8FB04-80E0-4E25-800E-A603E6169B5F}">
      <dgm:prSet/>
      <dgm:spPr/>
      <dgm:t>
        <a:bodyPr/>
        <a:lstStyle/>
        <a:p>
          <a:endParaRPr lang="ru-RU"/>
        </a:p>
      </dgm:t>
    </dgm:pt>
    <dgm:pt modelId="{AF3FC629-3C83-48AE-BC78-B46A6D4860FE}">
      <dgm:prSet/>
      <dgm:spPr/>
      <dgm:t>
        <a:bodyPr/>
        <a:lstStyle/>
        <a:p>
          <a:r>
            <a:rPr lang="ru-RU" dirty="0"/>
            <a:t>Увеличение учебных часов</a:t>
          </a:r>
        </a:p>
      </dgm:t>
    </dgm:pt>
    <dgm:pt modelId="{C2A592C5-2D90-4713-B2D6-EA5F7AE7649E}" type="parTrans" cxnId="{0EB9B72B-ABF7-4603-9E3A-2B9E99BB065A}">
      <dgm:prSet/>
      <dgm:spPr/>
      <dgm:t>
        <a:bodyPr/>
        <a:lstStyle/>
        <a:p>
          <a:endParaRPr lang="ru-RU"/>
        </a:p>
      </dgm:t>
    </dgm:pt>
    <dgm:pt modelId="{BC10618E-24DB-4B04-8977-88499930BE79}" type="sibTrans" cxnId="{0EB9B72B-ABF7-4603-9E3A-2B9E99BB065A}">
      <dgm:prSet/>
      <dgm:spPr/>
      <dgm:t>
        <a:bodyPr/>
        <a:lstStyle/>
        <a:p>
          <a:endParaRPr lang="ru-RU"/>
        </a:p>
      </dgm:t>
    </dgm:pt>
    <dgm:pt modelId="{13C42814-2352-4867-9153-AFBF19887F47}">
      <dgm:prSet/>
      <dgm:spPr/>
      <dgm:t>
        <a:bodyPr/>
        <a:lstStyle/>
        <a:p>
          <a:r>
            <a:rPr lang="ru-RU" dirty="0"/>
            <a:t>Введение учебных курсов</a:t>
          </a:r>
        </a:p>
      </dgm:t>
    </dgm:pt>
    <dgm:pt modelId="{4E6A068D-8E5D-43FF-B522-D0B628176F07}" type="parTrans" cxnId="{CFEC1366-F93E-4682-A034-C1B717EF936C}">
      <dgm:prSet/>
      <dgm:spPr/>
    </dgm:pt>
    <dgm:pt modelId="{2963458B-7130-4487-A0F3-4C1A58AAA970}" type="sibTrans" cxnId="{CFEC1366-F93E-4682-A034-C1B717EF936C}">
      <dgm:prSet/>
      <dgm:spPr/>
    </dgm:pt>
    <dgm:pt modelId="{EAF0BAFB-DA0A-46DE-BA16-F089BDF40384}">
      <dgm:prSet/>
      <dgm:spPr/>
      <dgm:t>
        <a:bodyPr/>
        <a:lstStyle/>
        <a:p>
          <a:r>
            <a:rPr lang="ru-RU" dirty="0"/>
            <a:t>Коррекционно – развивающая область</a:t>
          </a:r>
        </a:p>
      </dgm:t>
    </dgm:pt>
    <dgm:pt modelId="{B3B508D2-10A9-46DF-92E9-E71619ED7006}" type="parTrans" cxnId="{0AB738E4-0B47-415E-BAD2-4D5A47B14B8E}">
      <dgm:prSet/>
      <dgm:spPr/>
    </dgm:pt>
    <dgm:pt modelId="{47B831E9-7A78-44AA-84CF-B25B3D9A97EF}" type="sibTrans" cxnId="{0AB738E4-0B47-415E-BAD2-4D5A47B14B8E}">
      <dgm:prSet/>
      <dgm:spPr/>
    </dgm:pt>
    <dgm:pt modelId="{199B3BB9-ADBD-464C-81D2-DDAC1E02591D}">
      <dgm:prSet/>
      <dgm:spPr/>
      <dgm:t>
        <a:bodyPr/>
        <a:lstStyle/>
        <a:p>
          <a:r>
            <a:rPr lang="ru-RU" dirty="0"/>
            <a:t>Внеурочная деятельность</a:t>
          </a:r>
        </a:p>
      </dgm:t>
    </dgm:pt>
    <dgm:pt modelId="{D378AA65-82F4-447F-BB76-0848F09369ED}" type="parTrans" cxnId="{1DE89C55-ACE8-4B6B-A468-D5B41B7737D2}">
      <dgm:prSet/>
      <dgm:spPr/>
    </dgm:pt>
    <dgm:pt modelId="{6FDEBB66-F29E-45DC-9C50-6E01A21FE69C}" type="sibTrans" cxnId="{1DE89C55-ACE8-4B6B-A468-D5B41B7737D2}">
      <dgm:prSet/>
      <dgm:spPr/>
    </dgm:pt>
    <dgm:pt modelId="{B16D775A-CDD7-4389-A599-FEE450A1980F}" type="pres">
      <dgm:prSet presAssocID="{3B80C864-326E-4880-81E4-348297D1212A}" presName="Name0" presStyleCnt="0">
        <dgm:presLayoutVars>
          <dgm:dir/>
          <dgm:animLvl val="lvl"/>
          <dgm:resizeHandles/>
        </dgm:presLayoutVars>
      </dgm:prSet>
      <dgm:spPr/>
    </dgm:pt>
    <dgm:pt modelId="{5CBCA1D6-A22B-49C4-A7F8-951B55D2B381}" type="pres">
      <dgm:prSet presAssocID="{9381C8B8-88C4-4DBF-80FA-8C9929B67BD4}" presName="linNode" presStyleCnt="0"/>
      <dgm:spPr/>
    </dgm:pt>
    <dgm:pt modelId="{329C288E-9F58-4F82-9992-B5A5195AD1E8}" type="pres">
      <dgm:prSet presAssocID="{9381C8B8-88C4-4DBF-80FA-8C9929B67BD4}" presName="parentShp" presStyleLbl="node1" presStyleIdx="0" presStyleCnt="3">
        <dgm:presLayoutVars>
          <dgm:bulletEnabled val="1"/>
        </dgm:presLayoutVars>
      </dgm:prSet>
      <dgm:spPr/>
    </dgm:pt>
    <dgm:pt modelId="{5A071B03-86C2-4363-A659-A4AF4A0416A4}" type="pres">
      <dgm:prSet presAssocID="{9381C8B8-88C4-4DBF-80FA-8C9929B67BD4}" presName="childShp" presStyleLbl="bgAccFollowNode1" presStyleIdx="0" presStyleCnt="3" custLinFactY="15033" custLinFactNeighborX="2461" custLinFactNeighborY="100000">
        <dgm:presLayoutVars>
          <dgm:bulletEnabled val="1"/>
        </dgm:presLayoutVars>
      </dgm:prSet>
      <dgm:spPr/>
    </dgm:pt>
    <dgm:pt modelId="{0B504634-4653-4FDE-9252-953844CD7CD8}" type="pres">
      <dgm:prSet presAssocID="{2F4614BD-65F4-4779-8EFF-09BBD8C0AB35}" presName="spacing" presStyleCnt="0"/>
      <dgm:spPr/>
    </dgm:pt>
    <dgm:pt modelId="{7A529CC3-CD92-409E-8996-41999FC47991}" type="pres">
      <dgm:prSet presAssocID="{1245A6D6-87FE-4070-BA76-1F49FC800B8F}" presName="linNode" presStyleCnt="0"/>
      <dgm:spPr/>
    </dgm:pt>
    <dgm:pt modelId="{7BD4EDC6-F280-47F5-97E1-0469E540F5FC}" type="pres">
      <dgm:prSet presAssocID="{1245A6D6-87FE-4070-BA76-1F49FC800B8F}" presName="parentShp" presStyleLbl="node1" presStyleIdx="1" presStyleCnt="3">
        <dgm:presLayoutVars>
          <dgm:bulletEnabled val="1"/>
        </dgm:presLayoutVars>
      </dgm:prSet>
      <dgm:spPr/>
    </dgm:pt>
    <dgm:pt modelId="{ADBC3BC3-26AB-4E5B-B689-9CBBF5797482}" type="pres">
      <dgm:prSet presAssocID="{1245A6D6-87FE-4070-BA76-1F49FC800B8F}" presName="childShp" presStyleLbl="bgAccFollowNode1" presStyleIdx="1" presStyleCnt="3" custLinFactY="-601" custLinFactNeighborX="2813" custLinFactNeighborY="-100000">
        <dgm:presLayoutVars>
          <dgm:bulletEnabled val="1"/>
        </dgm:presLayoutVars>
      </dgm:prSet>
      <dgm:spPr/>
    </dgm:pt>
    <dgm:pt modelId="{591D9D64-014E-4012-B0A1-DD6B417D0DDB}" type="pres">
      <dgm:prSet presAssocID="{B884A142-7204-4E1D-AA32-7617E8A61150}" presName="spacing" presStyleCnt="0"/>
      <dgm:spPr/>
    </dgm:pt>
    <dgm:pt modelId="{D8BBDED0-4033-4643-92BE-156AC2FAADB2}" type="pres">
      <dgm:prSet presAssocID="{287EB181-69F3-4D98-B15C-5A0449D6D129}" presName="linNode" presStyleCnt="0"/>
      <dgm:spPr/>
    </dgm:pt>
    <dgm:pt modelId="{BDE8C6C8-39DD-40CF-BFD2-ED42C9158A00}" type="pres">
      <dgm:prSet presAssocID="{287EB181-69F3-4D98-B15C-5A0449D6D129}" presName="parentShp" presStyleLbl="node1" presStyleIdx="2" presStyleCnt="3">
        <dgm:presLayoutVars>
          <dgm:bulletEnabled val="1"/>
        </dgm:presLayoutVars>
      </dgm:prSet>
      <dgm:spPr/>
    </dgm:pt>
    <dgm:pt modelId="{889FA503-47DA-412F-9816-038C8EB21C77}" type="pres">
      <dgm:prSet presAssocID="{287EB181-69F3-4D98-B15C-5A0449D6D12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0EC8FB04-80E0-4E25-800E-A603E6169B5F}" srcId="{1245A6D6-87FE-4070-BA76-1F49FC800B8F}" destId="{2F33A0AF-81F2-4FB6-B15D-E1745609856A}" srcOrd="0" destOrd="0" parTransId="{597B3420-4C6C-45C8-A487-BEABDFE79209}" sibTransId="{1A4986A4-C6C9-4404-B1A7-4773A4608440}"/>
    <dgm:cxn modelId="{E5AEFA0B-FCCE-4F13-9BC8-5CE03BB03A9E}" type="presOf" srcId="{3B80C864-326E-4880-81E4-348297D1212A}" destId="{B16D775A-CDD7-4389-A599-FEE450A1980F}" srcOrd="0" destOrd="0" presId="urn:microsoft.com/office/officeart/2005/8/layout/vList6"/>
    <dgm:cxn modelId="{A52F521D-22EC-4290-9E4C-76E4D07604E9}" type="presOf" srcId="{EAF0BAFB-DA0A-46DE-BA16-F089BDF40384}" destId="{889FA503-47DA-412F-9816-038C8EB21C77}" srcOrd="0" destOrd="0" presId="urn:microsoft.com/office/officeart/2005/8/layout/vList6"/>
    <dgm:cxn modelId="{F2479923-0D1C-47D7-A2E7-B7ACC1D2809E}" type="presOf" srcId="{AF3FC629-3C83-48AE-BC78-B46A6D4860FE}" destId="{5A071B03-86C2-4363-A659-A4AF4A0416A4}" srcOrd="0" destOrd="0" presId="urn:microsoft.com/office/officeart/2005/8/layout/vList6"/>
    <dgm:cxn modelId="{0EB9B72B-ABF7-4603-9E3A-2B9E99BB065A}" srcId="{9381C8B8-88C4-4DBF-80FA-8C9929B67BD4}" destId="{AF3FC629-3C83-48AE-BC78-B46A6D4860FE}" srcOrd="0" destOrd="0" parTransId="{C2A592C5-2D90-4713-B2D6-EA5F7AE7649E}" sibTransId="{BC10618E-24DB-4B04-8977-88499930BE79}"/>
    <dgm:cxn modelId="{22B66464-D6D5-45ED-BC46-727B80828E57}" srcId="{3B80C864-326E-4880-81E4-348297D1212A}" destId="{287EB181-69F3-4D98-B15C-5A0449D6D129}" srcOrd="2" destOrd="0" parTransId="{5E54DA63-E982-4276-A757-5A084E99E1FE}" sibTransId="{C3C0C047-0755-4F1D-B4F6-44E8ECD5BDD0}"/>
    <dgm:cxn modelId="{CFEC1366-F93E-4682-A034-C1B717EF936C}" srcId="{9381C8B8-88C4-4DBF-80FA-8C9929B67BD4}" destId="{13C42814-2352-4867-9153-AFBF19887F47}" srcOrd="1" destOrd="0" parTransId="{4E6A068D-8E5D-43FF-B522-D0B628176F07}" sibTransId="{2963458B-7130-4487-A0F3-4C1A58AAA970}"/>
    <dgm:cxn modelId="{1DE89C55-ACE8-4B6B-A468-D5B41B7737D2}" srcId="{287EB181-69F3-4D98-B15C-5A0449D6D129}" destId="{199B3BB9-ADBD-464C-81D2-DDAC1E02591D}" srcOrd="1" destOrd="0" parTransId="{D378AA65-82F4-447F-BB76-0848F09369ED}" sibTransId="{6FDEBB66-F29E-45DC-9C50-6E01A21FE69C}"/>
    <dgm:cxn modelId="{9E7CF457-4818-49DD-9A58-91DF8846C80C}" type="presOf" srcId="{199B3BB9-ADBD-464C-81D2-DDAC1E02591D}" destId="{889FA503-47DA-412F-9816-038C8EB21C77}" srcOrd="0" destOrd="1" presId="urn:microsoft.com/office/officeart/2005/8/layout/vList6"/>
    <dgm:cxn modelId="{271C5391-9489-4F47-B3DB-CAB287BCFB58}" type="presOf" srcId="{287EB181-69F3-4D98-B15C-5A0449D6D129}" destId="{BDE8C6C8-39DD-40CF-BFD2-ED42C9158A00}" srcOrd="0" destOrd="0" presId="urn:microsoft.com/office/officeart/2005/8/layout/vList6"/>
    <dgm:cxn modelId="{3FF4BC99-D423-468B-8013-DBCBA796D0C9}" type="presOf" srcId="{9381C8B8-88C4-4DBF-80FA-8C9929B67BD4}" destId="{329C288E-9F58-4F82-9992-B5A5195AD1E8}" srcOrd="0" destOrd="0" presId="urn:microsoft.com/office/officeart/2005/8/layout/vList6"/>
    <dgm:cxn modelId="{CEB89FA0-97D3-45D7-8F27-6F92831935B0}" type="presOf" srcId="{2F33A0AF-81F2-4FB6-B15D-E1745609856A}" destId="{ADBC3BC3-26AB-4E5B-B689-9CBBF5797482}" srcOrd="0" destOrd="0" presId="urn:microsoft.com/office/officeart/2005/8/layout/vList6"/>
    <dgm:cxn modelId="{55D2D9C1-4DB0-4E6F-8AAA-4C047307EBDF}" srcId="{3B80C864-326E-4880-81E4-348297D1212A}" destId="{1245A6D6-87FE-4070-BA76-1F49FC800B8F}" srcOrd="1" destOrd="0" parTransId="{AD8BC0E4-AFE2-4930-8A68-19A8DAA21BDB}" sibTransId="{B884A142-7204-4E1D-AA32-7617E8A61150}"/>
    <dgm:cxn modelId="{E53D7FDD-9939-479D-BB9A-BF3A485B675F}" type="presOf" srcId="{1245A6D6-87FE-4070-BA76-1F49FC800B8F}" destId="{7BD4EDC6-F280-47F5-97E1-0469E540F5FC}" srcOrd="0" destOrd="0" presId="urn:microsoft.com/office/officeart/2005/8/layout/vList6"/>
    <dgm:cxn modelId="{0AB738E4-0B47-415E-BAD2-4D5A47B14B8E}" srcId="{287EB181-69F3-4D98-B15C-5A0449D6D129}" destId="{EAF0BAFB-DA0A-46DE-BA16-F089BDF40384}" srcOrd="0" destOrd="0" parTransId="{B3B508D2-10A9-46DF-92E9-E71619ED7006}" sibTransId="{47B831E9-7A78-44AA-84CF-B25B3D9A97EF}"/>
    <dgm:cxn modelId="{E07254EB-D2AD-433F-8AC6-BB98AE21CB95}" srcId="{3B80C864-326E-4880-81E4-348297D1212A}" destId="{9381C8B8-88C4-4DBF-80FA-8C9929B67BD4}" srcOrd="0" destOrd="0" parTransId="{4DD6D387-2111-45CC-A835-375499A9D11C}" sibTransId="{2F4614BD-65F4-4779-8EFF-09BBD8C0AB35}"/>
    <dgm:cxn modelId="{9D9419F7-8192-4D15-9E3F-0EBF8C7C05DC}" type="presOf" srcId="{13C42814-2352-4867-9153-AFBF19887F47}" destId="{5A071B03-86C2-4363-A659-A4AF4A0416A4}" srcOrd="0" destOrd="1" presId="urn:microsoft.com/office/officeart/2005/8/layout/vList6"/>
    <dgm:cxn modelId="{643C3E57-C673-46DC-B201-0E9E811F4040}" type="presParOf" srcId="{B16D775A-CDD7-4389-A599-FEE450A1980F}" destId="{5CBCA1D6-A22B-49C4-A7F8-951B55D2B381}" srcOrd="0" destOrd="0" presId="urn:microsoft.com/office/officeart/2005/8/layout/vList6"/>
    <dgm:cxn modelId="{E29FE3A6-06A7-4B87-8BF2-59876E6494DD}" type="presParOf" srcId="{5CBCA1D6-A22B-49C4-A7F8-951B55D2B381}" destId="{329C288E-9F58-4F82-9992-B5A5195AD1E8}" srcOrd="0" destOrd="0" presId="urn:microsoft.com/office/officeart/2005/8/layout/vList6"/>
    <dgm:cxn modelId="{20B2F035-B9C5-4AE1-B44D-7382BAC382F3}" type="presParOf" srcId="{5CBCA1D6-A22B-49C4-A7F8-951B55D2B381}" destId="{5A071B03-86C2-4363-A659-A4AF4A0416A4}" srcOrd="1" destOrd="0" presId="urn:microsoft.com/office/officeart/2005/8/layout/vList6"/>
    <dgm:cxn modelId="{52050A8D-2D15-4848-8BDA-3923FA9822B1}" type="presParOf" srcId="{B16D775A-CDD7-4389-A599-FEE450A1980F}" destId="{0B504634-4653-4FDE-9252-953844CD7CD8}" srcOrd="1" destOrd="0" presId="urn:microsoft.com/office/officeart/2005/8/layout/vList6"/>
    <dgm:cxn modelId="{20E611F6-B9B0-469C-9677-6002A38CEB00}" type="presParOf" srcId="{B16D775A-CDD7-4389-A599-FEE450A1980F}" destId="{7A529CC3-CD92-409E-8996-41999FC47991}" srcOrd="2" destOrd="0" presId="urn:microsoft.com/office/officeart/2005/8/layout/vList6"/>
    <dgm:cxn modelId="{8705F174-C5B4-49FE-BD8A-379C8FE3CF45}" type="presParOf" srcId="{7A529CC3-CD92-409E-8996-41999FC47991}" destId="{7BD4EDC6-F280-47F5-97E1-0469E540F5FC}" srcOrd="0" destOrd="0" presId="urn:microsoft.com/office/officeart/2005/8/layout/vList6"/>
    <dgm:cxn modelId="{9350AA70-63B0-4B76-9B83-4EE45CA0707E}" type="presParOf" srcId="{7A529CC3-CD92-409E-8996-41999FC47991}" destId="{ADBC3BC3-26AB-4E5B-B689-9CBBF5797482}" srcOrd="1" destOrd="0" presId="urn:microsoft.com/office/officeart/2005/8/layout/vList6"/>
    <dgm:cxn modelId="{52ABBB43-6521-4DDE-B5F5-338DD16847D1}" type="presParOf" srcId="{B16D775A-CDD7-4389-A599-FEE450A1980F}" destId="{591D9D64-014E-4012-B0A1-DD6B417D0DDB}" srcOrd="3" destOrd="0" presId="urn:microsoft.com/office/officeart/2005/8/layout/vList6"/>
    <dgm:cxn modelId="{CB18442B-AC03-4C9C-962D-D334BFAD6D91}" type="presParOf" srcId="{B16D775A-CDD7-4389-A599-FEE450A1980F}" destId="{D8BBDED0-4033-4643-92BE-156AC2FAADB2}" srcOrd="4" destOrd="0" presId="urn:microsoft.com/office/officeart/2005/8/layout/vList6"/>
    <dgm:cxn modelId="{735ACA96-8DFC-406B-931B-EAA71E245FC8}" type="presParOf" srcId="{D8BBDED0-4033-4643-92BE-156AC2FAADB2}" destId="{BDE8C6C8-39DD-40CF-BFD2-ED42C9158A00}" srcOrd="0" destOrd="0" presId="urn:microsoft.com/office/officeart/2005/8/layout/vList6"/>
    <dgm:cxn modelId="{B6B807BC-BC1E-4C33-955C-ADA353ADA7BD}" type="presParOf" srcId="{D8BBDED0-4033-4643-92BE-156AC2FAADB2}" destId="{889FA503-47DA-412F-9816-038C8EB21C77}" srcOrd="1" destOrd="0" presId="urn:microsoft.com/office/officeart/2005/8/layout/vList6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BD920B-81A4-43E7-B070-DCE3BBB28BC2}" type="doc">
      <dgm:prSet loTypeId="urn:microsoft.com/office/officeart/2005/8/layout/h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D746956F-2982-4D97-A7D0-A8E373A2D30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Рабочая программа</a:t>
          </a:r>
        </a:p>
      </dgm:t>
    </dgm:pt>
    <dgm:pt modelId="{A1C92107-6152-4CCD-AC71-60E86346FBBC}" type="parTrans" cxnId="{4A82681D-57EB-4469-8B3E-D51ACCB8286E}">
      <dgm:prSet/>
      <dgm:spPr/>
      <dgm:t>
        <a:bodyPr/>
        <a:lstStyle/>
        <a:p>
          <a:endParaRPr lang="ru-RU"/>
        </a:p>
      </dgm:t>
    </dgm:pt>
    <dgm:pt modelId="{8F8F5580-CE40-4AF3-8044-A4AF94FD0650}" type="sibTrans" cxnId="{4A82681D-57EB-4469-8B3E-D51ACCB8286E}">
      <dgm:prSet/>
      <dgm:spPr/>
      <dgm:t>
        <a:bodyPr/>
        <a:lstStyle/>
        <a:p>
          <a:endParaRPr lang="ru-RU"/>
        </a:p>
      </dgm:t>
    </dgm:pt>
    <dgm:pt modelId="{7F17C752-7BBD-4EF6-B3F3-3C1F093A5F6F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Пояснительная записка</a:t>
          </a:r>
        </a:p>
      </dgm:t>
    </dgm:pt>
    <dgm:pt modelId="{64F54B1E-E7A1-4B2A-9FCB-436B7557A53C}" type="parTrans" cxnId="{CB95B6C7-292B-4359-83CC-B17699212AC6}">
      <dgm:prSet/>
      <dgm:spPr/>
      <dgm:t>
        <a:bodyPr/>
        <a:lstStyle/>
        <a:p>
          <a:endParaRPr lang="ru-RU"/>
        </a:p>
      </dgm:t>
    </dgm:pt>
    <dgm:pt modelId="{AB9B4863-0027-4185-9552-DB43E8422D3E}" type="sibTrans" cxnId="{CB95B6C7-292B-4359-83CC-B17699212AC6}">
      <dgm:prSet/>
      <dgm:spPr/>
      <dgm:t>
        <a:bodyPr/>
        <a:lstStyle/>
        <a:p>
          <a:endParaRPr lang="ru-RU"/>
        </a:p>
      </dgm:t>
    </dgm:pt>
    <dgm:pt modelId="{D8C27FAD-940C-4F1F-9534-23C2EFF2D727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Нормативно – правовой статус</a:t>
          </a:r>
        </a:p>
      </dgm:t>
    </dgm:pt>
    <dgm:pt modelId="{D422AFD9-F173-4B42-BA3F-00BC3A562734}" type="parTrans" cxnId="{3F30B721-0734-43E6-9DC5-1AAA7CBB6989}">
      <dgm:prSet/>
      <dgm:spPr/>
      <dgm:t>
        <a:bodyPr/>
        <a:lstStyle/>
        <a:p>
          <a:endParaRPr lang="ru-RU"/>
        </a:p>
      </dgm:t>
    </dgm:pt>
    <dgm:pt modelId="{93FB07C9-8EFB-4FE3-A674-DCF6CA306EA6}" type="sibTrans" cxnId="{3F30B721-0734-43E6-9DC5-1AAA7CBB6989}">
      <dgm:prSet/>
      <dgm:spPr/>
      <dgm:t>
        <a:bodyPr/>
        <a:lstStyle/>
        <a:p>
          <a:endParaRPr lang="ru-RU"/>
        </a:p>
      </dgm:t>
    </dgm:pt>
    <dgm:pt modelId="{18A3A60E-3572-47C4-A89C-2B309074985E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Общая </a:t>
          </a:r>
          <a:r>
            <a:rPr lang="ru-RU" b="1" dirty="0" err="1">
              <a:solidFill>
                <a:schemeClr val="tx1"/>
              </a:solidFill>
            </a:rPr>
            <a:t>хар</a:t>
          </a:r>
          <a:r>
            <a:rPr lang="ru-RU" b="1" dirty="0">
              <a:solidFill>
                <a:schemeClr val="tx1"/>
              </a:solidFill>
            </a:rPr>
            <a:t>-ка учебного предмета</a:t>
          </a:r>
        </a:p>
        <a:p>
          <a:r>
            <a:rPr lang="ru-RU" b="1" dirty="0">
              <a:solidFill>
                <a:schemeClr val="tx1"/>
              </a:solidFill>
            </a:rPr>
            <a:t>-Цель</a:t>
          </a:r>
        </a:p>
        <a:p>
          <a:r>
            <a:rPr lang="ru-RU" b="1" dirty="0">
              <a:solidFill>
                <a:schemeClr val="tx1"/>
              </a:solidFill>
            </a:rPr>
            <a:t>- Задачи</a:t>
          </a:r>
        </a:p>
        <a:p>
          <a:r>
            <a:rPr lang="ru-RU" b="1" dirty="0">
              <a:solidFill>
                <a:schemeClr val="tx1"/>
              </a:solidFill>
            </a:rPr>
            <a:t>- Место в учебном плане</a:t>
          </a:r>
        </a:p>
        <a:p>
          <a:endParaRPr lang="ru-RU" b="1" dirty="0">
            <a:solidFill>
              <a:schemeClr val="tx1"/>
            </a:solidFill>
          </a:endParaRPr>
        </a:p>
      </dgm:t>
    </dgm:pt>
    <dgm:pt modelId="{783246A2-3423-44B5-8556-9A89429C46B5}" type="parTrans" cxnId="{705FB8A3-5FAF-4D42-B7AD-85642742DE31}">
      <dgm:prSet/>
      <dgm:spPr/>
      <dgm:t>
        <a:bodyPr/>
        <a:lstStyle/>
        <a:p>
          <a:endParaRPr lang="ru-RU"/>
        </a:p>
      </dgm:t>
    </dgm:pt>
    <dgm:pt modelId="{AD3A209E-1C81-40E7-975E-7417BC35422B}" type="sibTrans" cxnId="{705FB8A3-5FAF-4D42-B7AD-85642742DE31}">
      <dgm:prSet/>
      <dgm:spPr/>
      <dgm:t>
        <a:bodyPr/>
        <a:lstStyle/>
        <a:p>
          <a:endParaRPr lang="ru-RU"/>
        </a:p>
      </dgm:t>
    </dgm:pt>
    <dgm:pt modelId="{ACAAFA58-FBB3-469A-985F-A99A81A474AF}">
      <dgm:prSet phldrT="[Текст]"/>
      <dgm:spPr/>
      <dgm:t>
        <a:bodyPr anchor="t"/>
        <a:lstStyle/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Планируемые результаты</a:t>
          </a:r>
        </a:p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- Личностные</a:t>
          </a:r>
        </a:p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- Предметные</a:t>
          </a:r>
        </a:p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(минимальный уровень, достаточный уровень)</a:t>
          </a:r>
        </a:p>
      </dgm:t>
    </dgm:pt>
    <dgm:pt modelId="{F4794EBF-DBCC-4E00-AA54-99ED84D55133}" type="parTrans" cxnId="{A2837C02-D89F-42A0-B808-EDFEC783C0C5}">
      <dgm:prSet/>
      <dgm:spPr/>
      <dgm:t>
        <a:bodyPr/>
        <a:lstStyle/>
        <a:p>
          <a:endParaRPr lang="ru-RU"/>
        </a:p>
      </dgm:t>
    </dgm:pt>
    <dgm:pt modelId="{1E766191-C5C4-4AEA-AAF8-141907CFCF6A}" type="sibTrans" cxnId="{A2837C02-D89F-42A0-B808-EDFEC783C0C5}">
      <dgm:prSet/>
      <dgm:spPr/>
      <dgm:t>
        <a:bodyPr/>
        <a:lstStyle/>
        <a:p>
          <a:endParaRPr lang="ru-RU"/>
        </a:p>
      </dgm:t>
    </dgm:pt>
    <dgm:pt modelId="{A90E0739-592D-446B-A3F3-A1414E847533}">
      <dgm:prSet phldrT="[Текст]" custLinFactNeighborX="2364" custLinFactNeighborY="331"/>
      <dgm:spPr/>
      <dgm:t>
        <a:bodyPr/>
        <a:lstStyle/>
        <a:p>
          <a:endParaRPr lang="ru-RU"/>
        </a:p>
      </dgm:t>
    </dgm:pt>
    <dgm:pt modelId="{5E8C01BB-B011-4099-B388-2D7B9AFDDB3A}" type="parTrans" cxnId="{8C595E34-BEE7-4661-A840-EC2DC02B6084}">
      <dgm:prSet/>
      <dgm:spPr/>
      <dgm:t>
        <a:bodyPr/>
        <a:lstStyle/>
        <a:p>
          <a:endParaRPr lang="ru-RU"/>
        </a:p>
      </dgm:t>
    </dgm:pt>
    <dgm:pt modelId="{311C753F-818D-416D-912E-AFF5995BA811}" type="sibTrans" cxnId="{8C595E34-BEE7-4661-A840-EC2DC02B6084}">
      <dgm:prSet/>
      <dgm:spPr/>
      <dgm:t>
        <a:bodyPr/>
        <a:lstStyle/>
        <a:p>
          <a:endParaRPr lang="ru-RU"/>
        </a:p>
      </dgm:t>
    </dgm:pt>
    <dgm:pt modelId="{D0D26140-0CE4-494E-A3DA-0A1212C177CF}">
      <dgm:prSet phldrT="[Текст]"/>
      <dgm:spPr/>
      <dgm:t>
        <a:bodyPr/>
        <a:lstStyle/>
        <a:p>
          <a:endParaRPr lang="ru-RU"/>
        </a:p>
      </dgm:t>
    </dgm:pt>
    <dgm:pt modelId="{5672BADE-4661-4FF8-A777-66A824013F9D}" type="parTrans" cxnId="{6BA454CB-F773-4A14-8CE7-C9C38E915E29}">
      <dgm:prSet/>
      <dgm:spPr/>
      <dgm:t>
        <a:bodyPr/>
        <a:lstStyle/>
        <a:p>
          <a:endParaRPr lang="ru-RU"/>
        </a:p>
      </dgm:t>
    </dgm:pt>
    <dgm:pt modelId="{0710021C-4B4A-4000-8F44-3341A90FAE9D}" type="sibTrans" cxnId="{6BA454CB-F773-4A14-8CE7-C9C38E915E29}">
      <dgm:prSet/>
      <dgm:spPr/>
      <dgm:t>
        <a:bodyPr/>
        <a:lstStyle/>
        <a:p>
          <a:endParaRPr lang="ru-RU"/>
        </a:p>
      </dgm:t>
    </dgm:pt>
    <dgm:pt modelId="{66D189DF-2555-468B-9FDB-4B64A31C70A3}">
      <dgm:prSet phldrT="[Текст]"/>
      <dgm:spPr/>
      <dgm:t>
        <a:bodyPr/>
        <a:lstStyle/>
        <a:p>
          <a:endParaRPr lang="ru-RU"/>
        </a:p>
      </dgm:t>
    </dgm:pt>
    <dgm:pt modelId="{F8732BC1-D1F2-4D3A-9B45-441ED469ACD2}" type="parTrans" cxnId="{01F4AE4F-A9B3-464D-957A-AF25753EAB95}">
      <dgm:prSet/>
      <dgm:spPr/>
      <dgm:t>
        <a:bodyPr/>
        <a:lstStyle/>
        <a:p>
          <a:endParaRPr lang="ru-RU"/>
        </a:p>
      </dgm:t>
    </dgm:pt>
    <dgm:pt modelId="{8256DB00-253C-4740-B415-BD3577A9C7B8}" type="sibTrans" cxnId="{01F4AE4F-A9B3-464D-957A-AF25753EAB95}">
      <dgm:prSet/>
      <dgm:spPr/>
      <dgm:t>
        <a:bodyPr/>
        <a:lstStyle/>
        <a:p>
          <a:endParaRPr lang="ru-RU"/>
        </a:p>
      </dgm:t>
    </dgm:pt>
    <dgm:pt modelId="{7546BD76-DEA9-4220-BB46-264D2BE8F867}" type="pres">
      <dgm:prSet presAssocID="{63BD920B-81A4-43E7-B070-DCE3BBB28BC2}" presName="composite" presStyleCnt="0">
        <dgm:presLayoutVars>
          <dgm:chMax val="1"/>
          <dgm:dir/>
          <dgm:resizeHandles val="exact"/>
        </dgm:presLayoutVars>
      </dgm:prSet>
      <dgm:spPr/>
    </dgm:pt>
    <dgm:pt modelId="{8D431F7C-AEFE-4D41-B1A9-A188557DB04F}" type="pres">
      <dgm:prSet presAssocID="{D746956F-2982-4D97-A7D0-A8E373A2D30D}" presName="roof" presStyleLbl="dkBgShp" presStyleIdx="0" presStyleCnt="2" custScaleX="96454" custScaleY="61671"/>
      <dgm:spPr/>
    </dgm:pt>
    <dgm:pt modelId="{015C54E3-5A1C-4912-A730-CCDF9CE9C7C7}" type="pres">
      <dgm:prSet presAssocID="{D746956F-2982-4D97-A7D0-A8E373A2D30D}" presName="pillars" presStyleCnt="0"/>
      <dgm:spPr/>
    </dgm:pt>
    <dgm:pt modelId="{A355555D-9741-4A80-B22B-179D778C66C0}" type="pres">
      <dgm:prSet presAssocID="{D746956F-2982-4D97-A7D0-A8E373A2D30D}" presName="pillar1" presStyleLbl="node1" presStyleIdx="0" presStyleCnt="4" custLinFactNeighborX="2364" custLinFactNeighborY="331">
        <dgm:presLayoutVars>
          <dgm:bulletEnabled val="1"/>
        </dgm:presLayoutVars>
      </dgm:prSet>
      <dgm:spPr/>
    </dgm:pt>
    <dgm:pt modelId="{E961344A-94AD-41E7-ACFF-4EC3F74E3512}" type="pres">
      <dgm:prSet presAssocID="{D8C27FAD-940C-4F1F-9534-23C2EFF2D727}" presName="pillarX" presStyleLbl="node1" presStyleIdx="1" presStyleCnt="4">
        <dgm:presLayoutVars>
          <dgm:bulletEnabled val="1"/>
        </dgm:presLayoutVars>
      </dgm:prSet>
      <dgm:spPr/>
    </dgm:pt>
    <dgm:pt modelId="{4D6B798A-FB8A-447A-8154-EAEE6274F578}" type="pres">
      <dgm:prSet presAssocID="{18A3A60E-3572-47C4-A89C-2B309074985E}" presName="pillarX" presStyleLbl="node1" presStyleIdx="2" presStyleCnt="4">
        <dgm:presLayoutVars>
          <dgm:bulletEnabled val="1"/>
        </dgm:presLayoutVars>
      </dgm:prSet>
      <dgm:spPr/>
    </dgm:pt>
    <dgm:pt modelId="{4826AAB2-97DF-45D9-AF49-8FB42556AC6A}" type="pres">
      <dgm:prSet presAssocID="{ACAAFA58-FBB3-469A-985F-A99A81A474AF}" presName="pillarX" presStyleLbl="node1" presStyleIdx="3" presStyleCnt="4">
        <dgm:presLayoutVars>
          <dgm:bulletEnabled val="1"/>
        </dgm:presLayoutVars>
      </dgm:prSet>
      <dgm:spPr/>
    </dgm:pt>
    <dgm:pt modelId="{3C6DE56A-A05C-4D15-B901-037311C0D9AA}" type="pres">
      <dgm:prSet presAssocID="{D746956F-2982-4D97-A7D0-A8E373A2D30D}" presName="base" presStyleLbl="dkBgShp" presStyleIdx="1" presStyleCnt="2" custFlipVert="1" custScaleY="603421"/>
      <dgm:spPr>
        <a:noFill/>
      </dgm:spPr>
    </dgm:pt>
  </dgm:ptLst>
  <dgm:cxnLst>
    <dgm:cxn modelId="{A2837C02-D89F-42A0-B808-EDFEC783C0C5}" srcId="{D746956F-2982-4D97-A7D0-A8E373A2D30D}" destId="{ACAAFA58-FBB3-469A-985F-A99A81A474AF}" srcOrd="3" destOrd="0" parTransId="{F4794EBF-DBCC-4E00-AA54-99ED84D55133}" sibTransId="{1E766191-C5C4-4AEA-AAF8-141907CFCF6A}"/>
    <dgm:cxn modelId="{4A82681D-57EB-4469-8B3E-D51ACCB8286E}" srcId="{63BD920B-81A4-43E7-B070-DCE3BBB28BC2}" destId="{D746956F-2982-4D97-A7D0-A8E373A2D30D}" srcOrd="0" destOrd="0" parTransId="{A1C92107-6152-4CCD-AC71-60E86346FBBC}" sibTransId="{8F8F5580-CE40-4AF3-8044-A4AF94FD0650}"/>
    <dgm:cxn modelId="{3F30B721-0734-43E6-9DC5-1AAA7CBB6989}" srcId="{D746956F-2982-4D97-A7D0-A8E373A2D30D}" destId="{D8C27FAD-940C-4F1F-9534-23C2EFF2D727}" srcOrd="1" destOrd="0" parTransId="{D422AFD9-F173-4B42-BA3F-00BC3A562734}" sibTransId="{93FB07C9-8EFB-4FE3-A674-DCF6CA306EA6}"/>
    <dgm:cxn modelId="{9FDB2224-C81C-4A69-871F-85412B80CB31}" type="presOf" srcId="{D746956F-2982-4D97-A7D0-A8E373A2D30D}" destId="{8D431F7C-AEFE-4D41-B1A9-A188557DB04F}" srcOrd="0" destOrd="0" presId="urn:microsoft.com/office/officeart/2005/8/layout/hList3"/>
    <dgm:cxn modelId="{8C595E34-BEE7-4661-A840-EC2DC02B6084}" srcId="{63BD920B-81A4-43E7-B070-DCE3BBB28BC2}" destId="{A90E0739-592D-446B-A3F3-A1414E847533}" srcOrd="1" destOrd="0" parTransId="{5E8C01BB-B011-4099-B388-2D7B9AFDDB3A}" sibTransId="{311C753F-818D-416D-912E-AFF5995BA811}"/>
    <dgm:cxn modelId="{CC054D6B-38C3-406A-A649-411E863749A3}" type="presOf" srcId="{18A3A60E-3572-47C4-A89C-2B309074985E}" destId="{4D6B798A-FB8A-447A-8154-EAEE6274F578}" srcOrd="0" destOrd="0" presId="urn:microsoft.com/office/officeart/2005/8/layout/hList3"/>
    <dgm:cxn modelId="{01F4AE4F-A9B3-464D-957A-AF25753EAB95}" srcId="{63BD920B-81A4-43E7-B070-DCE3BBB28BC2}" destId="{66D189DF-2555-468B-9FDB-4B64A31C70A3}" srcOrd="3" destOrd="0" parTransId="{F8732BC1-D1F2-4D3A-9B45-441ED469ACD2}" sibTransId="{8256DB00-253C-4740-B415-BD3577A9C7B8}"/>
    <dgm:cxn modelId="{3517EC86-5E25-4F73-9BF8-72245F97481D}" type="presOf" srcId="{63BD920B-81A4-43E7-B070-DCE3BBB28BC2}" destId="{7546BD76-DEA9-4220-BB46-264D2BE8F867}" srcOrd="0" destOrd="0" presId="urn:microsoft.com/office/officeart/2005/8/layout/hList3"/>
    <dgm:cxn modelId="{9CA7349D-D26D-4541-86C7-1FFED5172970}" type="presOf" srcId="{7F17C752-7BBD-4EF6-B3F3-3C1F093A5F6F}" destId="{A355555D-9741-4A80-B22B-179D778C66C0}" srcOrd="0" destOrd="0" presId="urn:microsoft.com/office/officeart/2005/8/layout/hList3"/>
    <dgm:cxn modelId="{705FB8A3-5FAF-4D42-B7AD-85642742DE31}" srcId="{D746956F-2982-4D97-A7D0-A8E373A2D30D}" destId="{18A3A60E-3572-47C4-A89C-2B309074985E}" srcOrd="2" destOrd="0" parTransId="{783246A2-3423-44B5-8556-9A89429C46B5}" sibTransId="{AD3A209E-1C81-40E7-975E-7417BC35422B}"/>
    <dgm:cxn modelId="{CB95B6C7-292B-4359-83CC-B17699212AC6}" srcId="{D746956F-2982-4D97-A7D0-A8E373A2D30D}" destId="{7F17C752-7BBD-4EF6-B3F3-3C1F093A5F6F}" srcOrd="0" destOrd="0" parTransId="{64F54B1E-E7A1-4B2A-9FCB-436B7557A53C}" sibTransId="{AB9B4863-0027-4185-9552-DB43E8422D3E}"/>
    <dgm:cxn modelId="{6BA454CB-F773-4A14-8CE7-C9C38E915E29}" srcId="{63BD920B-81A4-43E7-B070-DCE3BBB28BC2}" destId="{D0D26140-0CE4-494E-A3DA-0A1212C177CF}" srcOrd="2" destOrd="0" parTransId="{5672BADE-4661-4FF8-A777-66A824013F9D}" sibTransId="{0710021C-4B4A-4000-8F44-3341A90FAE9D}"/>
    <dgm:cxn modelId="{E81148D0-631A-44CA-B41B-1FA39681EBCF}" type="presOf" srcId="{D8C27FAD-940C-4F1F-9534-23C2EFF2D727}" destId="{E961344A-94AD-41E7-ACFF-4EC3F74E3512}" srcOrd="0" destOrd="0" presId="urn:microsoft.com/office/officeart/2005/8/layout/hList3"/>
    <dgm:cxn modelId="{1815CAF8-148C-4DF2-B1E1-E8AA16EA4F69}" type="presOf" srcId="{ACAAFA58-FBB3-469A-985F-A99A81A474AF}" destId="{4826AAB2-97DF-45D9-AF49-8FB42556AC6A}" srcOrd="0" destOrd="0" presId="urn:microsoft.com/office/officeart/2005/8/layout/hList3"/>
    <dgm:cxn modelId="{67969A54-EEB1-4505-8F60-E9F7FE8AA15D}" type="presParOf" srcId="{7546BD76-DEA9-4220-BB46-264D2BE8F867}" destId="{8D431F7C-AEFE-4D41-B1A9-A188557DB04F}" srcOrd="0" destOrd="0" presId="urn:microsoft.com/office/officeart/2005/8/layout/hList3"/>
    <dgm:cxn modelId="{06915495-9E46-4A4A-AEF8-878467FE90D7}" type="presParOf" srcId="{7546BD76-DEA9-4220-BB46-264D2BE8F867}" destId="{015C54E3-5A1C-4912-A730-CCDF9CE9C7C7}" srcOrd="1" destOrd="0" presId="urn:microsoft.com/office/officeart/2005/8/layout/hList3"/>
    <dgm:cxn modelId="{0FD6F0E3-02BA-4F93-86B9-219DA2E64BEC}" type="presParOf" srcId="{015C54E3-5A1C-4912-A730-CCDF9CE9C7C7}" destId="{A355555D-9741-4A80-B22B-179D778C66C0}" srcOrd="0" destOrd="0" presId="urn:microsoft.com/office/officeart/2005/8/layout/hList3"/>
    <dgm:cxn modelId="{72D425E2-83EC-4C45-86CF-C8A57D021EDC}" type="presParOf" srcId="{015C54E3-5A1C-4912-A730-CCDF9CE9C7C7}" destId="{E961344A-94AD-41E7-ACFF-4EC3F74E3512}" srcOrd="1" destOrd="0" presId="urn:microsoft.com/office/officeart/2005/8/layout/hList3"/>
    <dgm:cxn modelId="{525D8FAB-64DB-4442-9A28-70627E75D3BB}" type="presParOf" srcId="{015C54E3-5A1C-4912-A730-CCDF9CE9C7C7}" destId="{4D6B798A-FB8A-447A-8154-EAEE6274F578}" srcOrd="2" destOrd="0" presId="urn:microsoft.com/office/officeart/2005/8/layout/hList3"/>
    <dgm:cxn modelId="{CCA77A61-A9D5-4BF1-B1F8-8E77F6A2467D}" type="presParOf" srcId="{015C54E3-5A1C-4912-A730-CCDF9CE9C7C7}" destId="{4826AAB2-97DF-45D9-AF49-8FB42556AC6A}" srcOrd="3" destOrd="0" presId="urn:microsoft.com/office/officeart/2005/8/layout/hList3"/>
    <dgm:cxn modelId="{ABD60138-1ECA-4014-952E-588A93B41F22}" type="presParOf" srcId="{7546BD76-DEA9-4220-BB46-264D2BE8F867}" destId="{3C6DE56A-A05C-4D15-B901-037311C0D9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3D8B43-01F4-4F37-A6DD-B40F34BCDA1B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9902983-336E-4CE2-8FE0-5E19D396E54B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Учителей начальных классов   </a:t>
          </a:r>
        </a:p>
        <a:p>
          <a:pPr algn="ctr">
            <a:lnSpc>
              <a:spcPct val="100000"/>
            </a:lnSpc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Руководитель: Молостова </a:t>
          </a:r>
        </a:p>
        <a:p>
          <a:pPr algn="ctr">
            <a:lnSpc>
              <a:spcPct val="100000"/>
            </a:lnSpc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Светлана Анатольевна     </a:t>
          </a:r>
          <a:r>
            <a:rPr lang="ru-RU" sz="2000" b="1" dirty="0"/>
            <a:t>                                                                                                                             </a:t>
          </a:r>
        </a:p>
      </dgm:t>
    </dgm:pt>
    <dgm:pt modelId="{52EDDAFA-0885-46A8-8D1B-BACACEB54B2F}" type="parTrans" cxnId="{CBB5A32C-EFC6-480F-9F76-70185AD0DF64}">
      <dgm:prSet/>
      <dgm:spPr/>
      <dgm:t>
        <a:bodyPr/>
        <a:lstStyle/>
        <a:p>
          <a:endParaRPr lang="ru-RU"/>
        </a:p>
      </dgm:t>
    </dgm:pt>
    <dgm:pt modelId="{EB20A321-1718-4BFA-9D23-3FB4678DD28F}" type="sibTrans" cxnId="{CBB5A32C-EFC6-480F-9F76-70185AD0DF64}">
      <dgm:prSet/>
      <dgm:spPr/>
      <dgm:t>
        <a:bodyPr/>
        <a:lstStyle/>
        <a:p>
          <a:endParaRPr lang="ru-RU"/>
        </a:p>
      </dgm:t>
    </dgm:pt>
    <dgm:pt modelId="{75583803-3FE9-4C3A-AAB9-B098704AB8AE}">
      <dgm:prSet phldrT="[Текст]" custT="1"/>
      <dgm:spPr/>
      <dgm:t>
        <a:bodyPr/>
        <a:lstStyle/>
        <a:p>
          <a:pPr algn="ctr"/>
          <a:endParaRPr lang="ru-RU" sz="2000" b="1" dirty="0"/>
        </a:p>
        <a:p>
          <a:pPr algn="ctr"/>
          <a:r>
            <a:rPr lang="ru-RU" sz="2000" b="1" dirty="0"/>
            <a:t>Учителей</a:t>
          </a:r>
          <a:r>
            <a:rPr lang="ru-RU" sz="2000" b="1" baseline="0" dirty="0"/>
            <a:t> предметников и узких специалистов</a:t>
          </a:r>
        </a:p>
        <a:p>
          <a:pPr algn="ctr"/>
          <a:r>
            <a:rPr lang="ru-RU" sz="2000" b="1" baseline="0" dirty="0"/>
            <a:t>Руководитель:</a:t>
          </a:r>
        </a:p>
        <a:p>
          <a:pPr algn="ctr"/>
          <a:r>
            <a:rPr lang="ru-RU" sz="2000" b="1" baseline="0" dirty="0"/>
            <a:t>Свицкая Г.В.</a:t>
          </a:r>
        </a:p>
        <a:p>
          <a:pPr algn="ctr"/>
          <a:endParaRPr lang="ru-RU" sz="1600" b="1" dirty="0"/>
        </a:p>
      </dgm:t>
    </dgm:pt>
    <dgm:pt modelId="{361EF7D4-5A6D-4278-A576-0437AE374450}" type="sibTrans" cxnId="{AF7E85A9-D1CD-4E16-878A-2BA35F0E4627}">
      <dgm:prSet/>
      <dgm:spPr/>
      <dgm:t>
        <a:bodyPr/>
        <a:lstStyle/>
        <a:p>
          <a:endParaRPr lang="ru-RU"/>
        </a:p>
      </dgm:t>
    </dgm:pt>
    <dgm:pt modelId="{B7060D45-F51C-487C-8E46-6722AF65EE56}" type="parTrans" cxnId="{AF7E85A9-D1CD-4E16-878A-2BA35F0E4627}">
      <dgm:prSet/>
      <dgm:spPr/>
      <dgm:t>
        <a:bodyPr/>
        <a:lstStyle/>
        <a:p>
          <a:endParaRPr lang="ru-RU"/>
        </a:p>
      </dgm:t>
    </dgm:pt>
    <dgm:pt modelId="{E207B9CB-D9BB-40F5-B594-D8AD99D9A46B}" type="pres">
      <dgm:prSet presAssocID="{6E3D8B43-01F4-4F37-A6DD-B40F34BCDA1B}" presName="outerComposite" presStyleCnt="0">
        <dgm:presLayoutVars>
          <dgm:chMax val="5"/>
          <dgm:dir/>
          <dgm:resizeHandles val="exact"/>
        </dgm:presLayoutVars>
      </dgm:prSet>
      <dgm:spPr/>
    </dgm:pt>
    <dgm:pt modelId="{E111ED07-2DC7-42FA-82DA-4C7AEDA6F40B}" type="pres">
      <dgm:prSet presAssocID="{6E3D8B43-01F4-4F37-A6DD-B40F34BCDA1B}" presName="dummyMaxCanvas" presStyleCnt="0">
        <dgm:presLayoutVars/>
      </dgm:prSet>
      <dgm:spPr/>
    </dgm:pt>
    <dgm:pt modelId="{91983AC8-5911-442F-BFE0-CD88044FD893}" type="pres">
      <dgm:prSet presAssocID="{6E3D8B43-01F4-4F37-A6DD-B40F34BCDA1B}" presName="TwoNodes_1" presStyleLbl="node1" presStyleIdx="0" presStyleCnt="2" custScaleX="40994" custLinFactNeighborX="-24904" custLinFactNeighborY="51826">
        <dgm:presLayoutVars>
          <dgm:bulletEnabled val="1"/>
        </dgm:presLayoutVars>
      </dgm:prSet>
      <dgm:spPr/>
    </dgm:pt>
    <dgm:pt modelId="{9F48D693-9F59-408C-B0EB-6C2444168B99}" type="pres">
      <dgm:prSet presAssocID="{6E3D8B43-01F4-4F37-A6DD-B40F34BCDA1B}" presName="TwoNodes_2" presStyleLbl="node1" presStyleIdx="1" presStyleCnt="2" custScaleX="56757" custScaleY="100001" custLinFactNeighborX="16053" custLinFactNeighborY="-70396">
        <dgm:presLayoutVars>
          <dgm:bulletEnabled val="1"/>
        </dgm:presLayoutVars>
      </dgm:prSet>
      <dgm:spPr/>
    </dgm:pt>
    <dgm:pt modelId="{BB0BA3DC-D0EC-4352-8017-D94D038762FD}" type="pres">
      <dgm:prSet presAssocID="{6E3D8B43-01F4-4F37-A6DD-B40F34BCDA1B}" presName="TwoConn_1-2" presStyleLbl="fgAccFollowNode1" presStyleIdx="0" presStyleCnt="1" custLinFactX="-137451" custLinFactY="-44360" custLinFactNeighborX="-200000" custLinFactNeighborY="-100000">
        <dgm:presLayoutVars>
          <dgm:bulletEnabled val="1"/>
        </dgm:presLayoutVars>
      </dgm:prSet>
      <dgm:spPr/>
    </dgm:pt>
    <dgm:pt modelId="{86671CEC-82EE-407E-A7C0-A08DF39EBA6D}" type="pres">
      <dgm:prSet presAssocID="{6E3D8B43-01F4-4F37-A6DD-B40F34BCDA1B}" presName="TwoNodes_1_text" presStyleLbl="node1" presStyleIdx="1" presStyleCnt="2">
        <dgm:presLayoutVars>
          <dgm:bulletEnabled val="1"/>
        </dgm:presLayoutVars>
      </dgm:prSet>
      <dgm:spPr/>
    </dgm:pt>
    <dgm:pt modelId="{71F6D0C3-5696-4FA5-A67F-54CB9C639DB3}" type="pres">
      <dgm:prSet presAssocID="{6E3D8B43-01F4-4F37-A6DD-B40F34BCDA1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B03A609-0F77-4BAE-914A-E915B0AD4285}" type="presOf" srcId="{6E3D8B43-01F4-4F37-A6DD-B40F34BCDA1B}" destId="{E207B9CB-D9BB-40F5-B594-D8AD99D9A46B}" srcOrd="0" destOrd="0" presId="urn:microsoft.com/office/officeart/2005/8/layout/vProcess5"/>
    <dgm:cxn modelId="{C8501E2C-4392-4BE3-BBD9-FE8C663BF8E7}" type="presOf" srcId="{59902983-336E-4CE2-8FE0-5E19D396E54B}" destId="{86671CEC-82EE-407E-A7C0-A08DF39EBA6D}" srcOrd="1" destOrd="0" presId="urn:microsoft.com/office/officeart/2005/8/layout/vProcess5"/>
    <dgm:cxn modelId="{CBB5A32C-EFC6-480F-9F76-70185AD0DF64}" srcId="{6E3D8B43-01F4-4F37-A6DD-B40F34BCDA1B}" destId="{59902983-336E-4CE2-8FE0-5E19D396E54B}" srcOrd="0" destOrd="0" parTransId="{52EDDAFA-0885-46A8-8D1B-BACACEB54B2F}" sibTransId="{EB20A321-1718-4BFA-9D23-3FB4678DD28F}"/>
    <dgm:cxn modelId="{95530035-84A6-4AC2-8678-04027C6D3A2C}" type="presOf" srcId="{EB20A321-1718-4BFA-9D23-3FB4678DD28F}" destId="{BB0BA3DC-D0EC-4352-8017-D94D038762FD}" srcOrd="0" destOrd="0" presId="urn:microsoft.com/office/officeart/2005/8/layout/vProcess5"/>
    <dgm:cxn modelId="{EC6A7D71-866E-448E-8859-8829BDAEE254}" type="presOf" srcId="{59902983-336E-4CE2-8FE0-5E19D396E54B}" destId="{91983AC8-5911-442F-BFE0-CD88044FD893}" srcOrd="0" destOrd="0" presId="urn:microsoft.com/office/officeart/2005/8/layout/vProcess5"/>
    <dgm:cxn modelId="{AF7E85A9-D1CD-4E16-878A-2BA35F0E4627}" srcId="{6E3D8B43-01F4-4F37-A6DD-B40F34BCDA1B}" destId="{75583803-3FE9-4C3A-AAB9-B098704AB8AE}" srcOrd="1" destOrd="0" parTransId="{B7060D45-F51C-487C-8E46-6722AF65EE56}" sibTransId="{361EF7D4-5A6D-4278-A576-0437AE374450}"/>
    <dgm:cxn modelId="{31E0B2AC-F676-4270-A959-08949DDC75E8}" type="presOf" srcId="{75583803-3FE9-4C3A-AAB9-B098704AB8AE}" destId="{9F48D693-9F59-408C-B0EB-6C2444168B99}" srcOrd="0" destOrd="0" presId="urn:microsoft.com/office/officeart/2005/8/layout/vProcess5"/>
    <dgm:cxn modelId="{5AFFECEB-5A97-4E8E-A22C-9C10B410DF9D}" type="presOf" srcId="{75583803-3FE9-4C3A-AAB9-B098704AB8AE}" destId="{71F6D0C3-5696-4FA5-A67F-54CB9C639DB3}" srcOrd="1" destOrd="0" presId="urn:microsoft.com/office/officeart/2005/8/layout/vProcess5"/>
    <dgm:cxn modelId="{FC6523BD-34D1-4214-89EC-CCDBA7F6A0F2}" type="presParOf" srcId="{E207B9CB-D9BB-40F5-B594-D8AD99D9A46B}" destId="{E111ED07-2DC7-42FA-82DA-4C7AEDA6F40B}" srcOrd="0" destOrd="0" presId="urn:microsoft.com/office/officeart/2005/8/layout/vProcess5"/>
    <dgm:cxn modelId="{2491ED53-59C9-4753-8F1E-7E4EBC58B696}" type="presParOf" srcId="{E207B9CB-D9BB-40F5-B594-D8AD99D9A46B}" destId="{91983AC8-5911-442F-BFE0-CD88044FD893}" srcOrd="1" destOrd="0" presId="urn:microsoft.com/office/officeart/2005/8/layout/vProcess5"/>
    <dgm:cxn modelId="{5252871E-FBDC-4B24-968B-184079BEE757}" type="presParOf" srcId="{E207B9CB-D9BB-40F5-B594-D8AD99D9A46B}" destId="{9F48D693-9F59-408C-B0EB-6C2444168B99}" srcOrd="2" destOrd="0" presId="urn:microsoft.com/office/officeart/2005/8/layout/vProcess5"/>
    <dgm:cxn modelId="{71E9269C-F6A5-44F1-90EF-CE498309774C}" type="presParOf" srcId="{E207B9CB-D9BB-40F5-B594-D8AD99D9A46B}" destId="{BB0BA3DC-D0EC-4352-8017-D94D038762FD}" srcOrd="3" destOrd="0" presId="urn:microsoft.com/office/officeart/2005/8/layout/vProcess5"/>
    <dgm:cxn modelId="{20CFFCC7-97B5-49EF-A0BD-A5CAD39A5D97}" type="presParOf" srcId="{E207B9CB-D9BB-40F5-B594-D8AD99D9A46B}" destId="{86671CEC-82EE-407E-A7C0-A08DF39EBA6D}" srcOrd="4" destOrd="0" presId="urn:microsoft.com/office/officeart/2005/8/layout/vProcess5"/>
    <dgm:cxn modelId="{7EC807A4-5466-41D7-860D-0EFCC5D93940}" type="presParOf" srcId="{E207B9CB-D9BB-40F5-B594-D8AD99D9A46B}" destId="{71F6D0C3-5696-4FA5-A67F-54CB9C639DB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A71D6-D29E-4EA8-8312-0054EAEA9DB4}">
      <dsp:nvSpPr>
        <dsp:cNvPr id="0" name=""/>
        <dsp:cNvSpPr/>
      </dsp:nvSpPr>
      <dsp:spPr>
        <a:xfrm>
          <a:off x="644110" y="79"/>
          <a:ext cx="3777763" cy="2266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Овладение  обучающимися учебной  деятельностью,      обеспечивающей формирование жизненных компетенций;</a:t>
          </a:r>
        </a:p>
      </dsp:txBody>
      <dsp:txXfrm>
        <a:off x="644110" y="79"/>
        <a:ext cx="3777763" cy="2266658"/>
      </dsp:txXfrm>
    </dsp:sp>
    <dsp:sp modelId="{F06AAD79-D6E4-44B1-A9B9-A9C5BD405BEA}">
      <dsp:nvSpPr>
        <dsp:cNvPr id="0" name=""/>
        <dsp:cNvSpPr/>
      </dsp:nvSpPr>
      <dsp:spPr>
        <a:xfrm>
          <a:off x="4799651" y="79"/>
          <a:ext cx="3777763" cy="226665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Формирование общей культуры, обеспечивающей разностороннее развитие их личности ;</a:t>
          </a:r>
        </a:p>
      </dsp:txBody>
      <dsp:txXfrm>
        <a:off x="4799651" y="79"/>
        <a:ext cx="3777763" cy="2266658"/>
      </dsp:txXfrm>
    </dsp:sp>
    <dsp:sp modelId="{E1A05AE2-3094-45EE-8C9C-C7DFCAFDD12F}">
      <dsp:nvSpPr>
        <dsp:cNvPr id="0" name=""/>
        <dsp:cNvSpPr/>
      </dsp:nvSpPr>
      <dsp:spPr>
        <a:xfrm>
          <a:off x="644110" y="2644514"/>
          <a:ext cx="3777763" cy="226665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Достижение планируемых результатов освоения программ образования 	с	учетом	их	особых образовательных потребностей, а также индивидуальных особенностей и возможностей;</a:t>
          </a:r>
        </a:p>
      </dsp:txBody>
      <dsp:txXfrm>
        <a:off x="644110" y="2644514"/>
        <a:ext cx="3777763" cy="2266658"/>
      </dsp:txXfrm>
    </dsp:sp>
    <dsp:sp modelId="{EB0E218C-D895-4C4D-9479-7A936FDD62FF}">
      <dsp:nvSpPr>
        <dsp:cNvPr id="0" name=""/>
        <dsp:cNvSpPr/>
      </dsp:nvSpPr>
      <dsp:spPr>
        <a:xfrm>
          <a:off x="4799651" y="2644514"/>
          <a:ext cx="3777763" cy="226665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Выявление и развитие возможностей и способностей обучающихся.</a:t>
          </a:r>
        </a:p>
      </dsp:txBody>
      <dsp:txXfrm>
        <a:off x="4799651" y="2644514"/>
        <a:ext cx="3777763" cy="2266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FD4E5-C237-4FC7-B5FC-75BD6336735E}">
      <dsp:nvSpPr>
        <dsp:cNvPr id="0" name=""/>
        <dsp:cNvSpPr/>
      </dsp:nvSpPr>
      <dsp:spPr>
        <a:xfrm>
          <a:off x="463768" y="669"/>
          <a:ext cx="8002149" cy="86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13 класс - комплектов</a:t>
          </a:r>
        </a:p>
      </dsp:txBody>
      <dsp:txXfrm>
        <a:off x="489158" y="26059"/>
        <a:ext cx="7951369" cy="816095"/>
      </dsp:txXfrm>
    </dsp:sp>
    <dsp:sp modelId="{6AB2A446-F33E-40D2-9725-374B7DC669AC}">
      <dsp:nvSpPr>
        <dsp:cNvPr id="0" name=""/>
        <dsp:cNvSpPr/>
      </dsp:nvSpPr>
      <dsp:spPr>
        <a:xfrm>
          <a:off x="8125" y="1073381"/>
          <a:ext cx="3949808" cy="11656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АООП (Вариант 1)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7 классов – 83 человека </a:t>
          </a:r>
        </a:p>
      </dsp:txBody>
      <dsp:txXfrm>
        <a:off x="42266" y="1107522"/>
        <a:ext cx="3881526" cy="1097366"/>
      </dsp:txXfrm>
    </dsp:sp>
    <dsp:sp modelId="{F7724D28-B921-4ACE-81DD-467154056268}">
      <dsp:nvSpPr>
        <dsp:cNvPr id="0" name=""/>
        <dsp:cNvSpPr/>
      </dsp:nvSpPr>
      <dsp:spPr>
        <a:xfrm>
          <a:off x="386483" y="2410032"/>
          <a:ext cx="2319364" cy="149554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Надомное</a:t>
          </a:r>
          <a:r>
            <a:rPr lang="ru-RU" sz="2000" b="1" kern="1200" dirty="0"/>
            <a:t> </a:t>
          </a:r>
          <a:r>
            <a:rPr lang="ru-RU" sz="2000" b="1" kern="1200" dirty="0">
              <a:solidFill>
                <a:schemeClr val="tx1"/>
              </a:solidFill>
            </a:rPr>
            <a:t>обучение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16 человек</a:t>
          </a:r>
        </a:p>
      </dsp:txBody>
      <dsp:txXfrm>
        <a:off x="430286" y="2453835"/>
        <a:ext cx="2231758" cy="1407940"/>
      </dsp:txXfrm>
    </dsp:sp>
    <dsp:sp modelId="{29A9262A-C824-42B2-8E4A-D4E26FD74BAB}">
      <dsp:nvSpPr>
        <dsp:cNvPr id="0" name=""/>
        <dsp:cNvSpPr/>
      </dsp:nvSpPr>
      <dsp:spPr>
        <a:xfrm>
          <a:off x="4211344" y="1024552"/>
          <a:ext cx="4692568" cy="12297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АООП (Вариант 2)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6 классов – 65 человек</a:t>
          </a:r>
        </a:p>
      </dsp:txBody>
      <dsp:txXfrm>
        <a:off x="4247363" y="1060571"/>
        <a:ext cx="4620530" cy="1157732"/>
      </dsp:txXfrm>
    </dsp:sp>
    <dsp:sp modelId="{B6C05040-BEBB-49DE-B474-9E008A0A2824}">
      <dsp:nvSpPr>
        <dsp:cNvPr id="0" name=""/>
        <dsp:cNvSpPr/>
      </dsp:nvSpPr>
      <dsp:spPr>
        <a:xfrm>
          <a:off x="3139173" y="2509657"/>
          <a:ext cx="2382716" cy="17005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ИДДИ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31 человек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ИДДИ 2 – 31 человек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3188981" y="2559465"/>
        <a:ext cx="2283100" cy="1600964"/>
      </dsp:txXfrm>
    </dsp:sp>
    <dsp:sp modelId="{C3450C30-8A94-4E1F-9BD6-C898FDF03A2C}">
      <dsp:nvSpPr>
        <dsp:cNvPr id="0" name=""/>
        <dsp:cNvSpPr/>
      </dsp:nvSpPr>
      <dsp:spPr>
        <a:xfrm>
          <a:off x="6165332" y="2474153"/>
          <a:ext cx="2319364" cy="149554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Семейное</a:t>
          </a:r>
          <a:r>
            <a:rPr lang="ru-RU" sz="2000" b="1" kern="1200" dirty="0"/>
            <a:t> </a:t>
          </a:r>
          <a:r>
            <a:rPr lang="ru-RU" sz="2000" b="1" kern="1200" dirty="0">
              <a:solidFill>
                <a:schemeClr val="tx1"/>
              </a:solidFill>
            </a:rPr>
            <a:t>обучение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9 человек</a:t>
          </a:r>
        </a:p>
      </dsp:txBody>
      <dsp:txXfrm>
        <a:off x="6209135" y="2517956"/>
        <a:ext cx="2231758" cy="1407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31F7C-AEFE-4D41-B1A9-A188557DB04F}">
      <dsp:nvSpPr>
        <dsp:cNvPr id="0" name=""/>
        <dsp:cNvSpPr/>
      </dsp:nvSpPr>
      <dsp:spPr>
        <a:xfrm>
          <a:off x="191345" y="-195938"/>
          <a:ext cx="10409486" cy="61078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Кадровый состав</a:t>
          </a:r>
        </a:p>
      </dsp:txBody>
      <dsp:txXfrm>
        <a:off x="191345" y="-195938"/>
        <a:ext cx="10409486" cy="610782"/>
      </dsp:txXfrm>
    </dsp:sp>
    <dsp:sp modelId="{A355555D-9741-4A80-B22B-179D778C66C0}">
      <dsp:nvSpPr>
        <dsp:cNvPr id="0" name=""/>
        <dsp:cNvSpPr/>
      </dsp:nvSpPr>
      <dsp:spPr>
        <a:xfrm>
          <a:off x="52330" y="611531"/>
          <a:ext cx="2157908" cy="2079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Учитель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36 чел</a:t>
          </a:r>
        </a:p>
      </dsp:txBody>
      <dsp:txXfrm>
        <a:off x="52330" y="611531"/>
        <a:ext cx="2157908" cy="2079814"/>
      </dsp:txXfrm>
    </dsp:sp>
    <dsp:sp modelId="{E961344A-94AD-41E7-ACFF-4EC3F74E3512}">
      <dsp:nvSpPr>
        <dsp:cNvPr id="0" name=""/>
        <dsp:cNvSpPr/>
      </dsp:nvSpPr>
      <dsp:spPr>
        <a:xfrm>
          <a:off x="2159225" y="604646"/>
          <a:ext cx="2157908" cy="20798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Учитель – дефектолог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2 чел</a:t>
          </a:r>
        </a:p>
      </dsp:txBody>
      <dsp:txXfrm>
        <a:off x="2159225" y="604646"/>
        <a:ext cx="2157908" cy="2079814"/>
      </dsp:txXfrm>
    </dsp:sp>
    <dsp:sp modelId="{4D6B798A-FB8A-447A-8154-EAEE6274F578}">
      <dsp:nvSpPr>
        <dsp:cNvPr id="0" name=""/>
        <dsp:cNvSpPr/>
      </dsp:nvSpPr>
      <dsp:spPr>
        <a:xfrm>
          <a:off x="4317134" y="604646"/>
          <a:ext cx="2157908" cy="20798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Учитель – логопед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2 чел</a:t>
          </a:r>
        </a:p>
      </dsp:txBody>
      <dsp:txXfrm>
        <a:off x="4317134" y="604646"/>
        <a:ext cx="2157908" cy="2079814"/>
      </dsp:txXfrm>
    </dsp:sp>
    <dsp:sp modelId="{4826AAB2-97DF-45D9-AF49-8FB42556AC6A}">
      <dsp:nvSpPr>
        <dsp:cNvPr id="0" name=""/>
        <dsp:cNvSpPr/>
      </dsp:nvSpPr>
      <dsp:spPr>
        <a:xfrm>
          <a:off x="6475042" y="604646"/>
          <a:ext cx="2157908" cy="20798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Педагог – психолог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2 чел</a:t>
          </a:r>
        </a:p>
      </dsp:txBody>
      <dsp:txXfrm>
        <a:off x="6475042" y="604646"/>
        <a:ext cx="2157908" cy="2079814"/>
      </dsp:txXfrm>
    </dsp:sp>
    <dsp:sp modelId="{A0C244FD-A841-4958-B608-6FA36630CC45}">
      <dsp:nvSpPr>
        <dsp:cNvPr id="0" name=""/>
        <dsp:cNvSpPr/>
      </dsp:nvSpPr>
      <dsp:spPr>
        <a:xfrm>
          <a:off x="8632951" y="604646"/>
          <a:ext cx="2157908" cy="20798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Библиотекарь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1 чел</a:t>
          </a:r>
        </a:p>
      </dsp:txBody>
      <dsp:txXfrm>
        <a:off x="8632951" y="604646"/>
        <a:ext cx="2157908" cy="2079814"/>
      </dsp:txXfrm>
    </dsp:sp>
    <dsp:sp modelId="{3C6DE56A-A05C-4D15-B901-037311C0D9AA}">
      <dsp:nvSpPr>
        <dsp:cNvPr id="0" name=""/>
        <dsp:cNvSpPr/>
      </dsp:nvSpPr>
      <dsp:spPr>
        <a:xfrm flipV="1">
          <a:off x="0" y="2102782"/>
          <a:ext cx="10792176" cy="1394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31F7C-AEFE-4D41-B1A9-A188557DB04F}">
      <dsp:nvSpPr>
        <dsp:cNvPr id="0" name=""/>
        <dsp:cNvSpPr/>
      </dsp:nvSpPr>
      <dsp:spPr>
        <a:xfrm>
          <a:off x="191345" y="-195938"/>
          <a:ext cx="10409486" cy="61078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Учебно – методическая документация</a:t>
          </a:r>
        </a:p>
      </dsp:txBody>
      <dsp:txXfrm>
        <a:off x="191345" y="-195938"/>
        <a:ext cx="10409486" cy="610782"/>
      </dsp:txXfrm>
    </dsp:sp>
    <dsp:sp modelId="{A355555D-9741-4A80-B22B-179D778C66C0}">
      <dsp:nvSpPr>
        <dsp:cNvPr id="0" name=""/>
        <dsp:cNvSpPr/>
      </dsp:nvSpPr>
      <dsp:spPr>
        <a:xfrm>
          <a:off x="63781" y="611531"/>
          <a:ext cx="2698044" cy="2079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</a:rPr>
            <a:t>Федеральные учебные планы</a:t>
          </a:r>
        </a:p>
      </dsp:txBody>
      <dsp:txXfrm>
        <a:off x="63781" y="611531"/>
        <a:ext cx="2698044" cy="2079814"/>
      </dsp:txXfrm>
    </dsp:sp>
    <dsp:sp modelId="{E961344A-94AD-41E7-ACFF-4EC3F74E3512}">
      <dsp:nvSpPr>
        <dsp:cNvPr id="0" name=""/>
        <dsp:cNvSpPr/>
      </dsp:nvSpPr>
      <dsp:spPr>
        <a:xfrm>
          <a:off x="2698044" y="604646"/>
          <a:ext cx="2698044" cy="20798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</a:rPr>
            <a:t>Федеральный план внеурочной деятельности</a:t>
          </a:r>
        </a:p>
      </dsp:txBody>
      <dsp:txXfrm>
        <a:off x="2698044" y="604646"/>
        <a:ext cx="2698044" cy="2079814"/>
      </dsp:txXfrm>
    </dsp:sp>
    <dsp:sp modelId="{4D6B798A-FB8A-447A-8154-EAEE6274F578}">
      <dsp:nvSpPr>
        <dsp:cNvPr id="0" name=""/>
        <dsp:cNvSpPr/>
      </dsp:nvSpPr>
      <dsp:spPr>
        <a:xfrm>
          <a:off x="5396088" y="604646"/>
          <a:ext cx="2698044" cy="20798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</a:rPr>
            <a:t>Федеральный календарный учебный график</a:t>
          </a:r>
        </a:p>
      </dsp:txBody>
      <dsp:txXfrm>
        <a:off x="5396088" y="604646"/>
        <a:ext cx="2698044" cy="2079814"/>
      </dsp:txXfrm>
    </dsp:sp>
    <dsp:sp modelId="{4826AAB2-97DF-45D9-AF49-8FB42556AC6A}">
      <dsp:nvSpPr>
        <dsp:cNvPr id="0" name=""/>
        <dsp:cNvSpPr/>
      </dsp:nvSpPr>
      <dsp:spPr>
        <a:xfrm>
          <a:off x="8094132" y="604646"/>
          <a:ext cx="2698044" cy="20798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</a:rPr>
            <a:t>Федеральный календарный план воспитательной работы</a:t>
          </a:r>
        </a:p>
      </dsp:txBody>
      <dsp:txXfrm>
        <a:off x="8094132" y="604646"/>
        <a:ext cx="2698044" cy="2079814"/>
      </dsp:txXfrm>
    </dsp:sp>
    <dsp:sp modelId="{3C6DE56A-A05C-4D15-B901-037311C0D9AA}">
      <dsp:nvSpPr>
        <dsp:cNvPr id="0" name=""/>
        <dsp:cNvSpPr/>
      </dsp:nvSpPr>
      <dsp:spPr>
        <a:xfrm flipV="1">
          <a:off x="0" y="2102782"/>
          <a:ext cx="10792176" cy="1394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71B03-86C2-4363-A659-A4AF4A0416A4}">
      <dsp:nvSpPr>
        <dsp:cNvPr id="0" name=""/>
        <dsp:cNvSpPr/>
      </dsp:nvSpPr>
      <dsp:spPr>
        <a:xfrm>
          <a:off x="4063365" y="1571629"/>
          <a:ext cx="6095048" cy="1366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Увеличение учебных часов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Введение учебных курсов</a:t>
          </a:r>
        </a:p>
      </dsp:txBody>
      <dsp:txXfrm>
        <a:off x="4063365" y="1742409"/>
        <a:ext cx="5582707" cy="1024682"/>
      </dsp:txXfrm>
    </dsp:sp>
    <dsp:sp modelId="{329C288E-9F58-4F82-9992-B5A5195AD1E8}">
      <dsp:nvSpPr>
        <dsp:cNvPr id="0" name=""/>
        <dsp:cNvSpPr/>
      </dsp:nvSpPr>
      <dsp:spPr>
        <a:xfrm>
          <a:off x="0" y="0"/>
          <a:ext cx="4063365" cy="13662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 </a:t>
          </a:r>
          <a:r>
            <a:rPr lang="ru-RU" sz="2300" b="1" kern="1200" dirty="0">
              <a:solidFill>
                <a:schemeClr val="tx1"/>
              </a:solidFill>
            </a:rPr>
            <a:t>Обязательная часть</a:t>
          </a:r>
        </a:p>
      </dsp:txBody>
      <dsp:txXfrm>
        <a:off x="66694" y="66694"/>
        <a:ext cx="3929977" cy="1232854"/>
      </dsp:txXfrm>
    </dsp:sp>
    <dsp:sp modelId="{ADBC3BC3-26AB-4E5B-B689-9CBBF5797482}">
      <dsp:nvSpPr>
        <dsp:cNvPr id="0" name=""/>
        <dsp:cNvSpPr/>
      </dsp:nvSpPr>
      <dsp:spPr>
        <a:xfrm>
          <a:off x="4063365" y="128413"/>
          <a:ext cx="6095048" cy="1366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Состав учебных предметов обязательных предметных областей</a:t>
          </a:r>
        </a:p>
      </dsp:txBody>
      <dsp:txXfrm>
        <a:off x="4063365" y="299193"/>
        <a:ext cx="5582707" cy="1024682"/>
      </dsp:txXfrm>
    </dsp:sp>
    <dsp:sp modelId="{7BD4EDC6-F280-47F5-97E1-0469E540F5FC}">
      <dsp:nvSpPr>
        <dsp:cNvPr id="0" name=""/>
        <dsp:cNvSpPr/>
      </dsp:nvSpPr>
      <dsp:spPr>
        <a:xfrm>
          <a:off x="0" y="1502866"/>
          <a:ext cx="4063365" cy="1366242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Часть, формируемая участниками образовательных отношений</a:t>
          </a:r>
        </a:p>
      </dsp:txBody>
      <dsp:txXfrm>
        <a:off x="66694" y="1569560"/>
        <a:ext cx="3929977" cy="1232854"/>
      </dsp:txXfrm>
    </dsp:sp>
    <dsp:sp modelId="{889FA503-47DA-412F-9816-038C8EB21C77}">
      <dsp:nvSpPr>
        <dsp:cNvPr id="0" name=""/>
        <dsp:cNvSpPr/>
      </dsp:nvSpPr>
      <dsp:spPr>
        <a:xfrm>
          <a:off x="4063365" y="3005733"/>
          <a:ext cx="6095048" cy="1366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Коррекционно – развивающая область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Внеурочная деятельность</a:t>
          </a:r>
        </a:p>
      </dsp:txBody>
      <dsp:txXfrm>
        <a:off x="4063365" y="3176513"/>
        <a:ext cx="5582707" cy="1024682"/>
      </dsp:txXfrm>
    </dsp:sp>
    <dsp:sp modelId="{BDE8C6C8-39DD-40CF-BFD2-ED42C9158A00}">
      <dsp:nvSpPr>
        <dsp:cNvPr id="0" name=""/>
        <dsp:cNvSpPr/>
      </dsp:nvSpPr>
      <dsp:spPr>
        <a:xfrm>
          <a:off x="0" y="3005733"/>
          <a:ext cx="4063365" cy="136624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Внеурочная деятельность</a:t>
          </a:r>
        </a:p>
      </dsp:txBody>
      <dsp:txXfrm>
        <a:off x="66694" y="3072427"/>
        <a:ext cx="3929977" cy="12328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31F7C-AEFE-4D41-B1A9-A188557DB04F}">
      <dsp:nvSpPr>
        <dsp:cNvPr id="0" name=""/>
        <dsp:cNvSpPr/>
      </dsp:nvSpPr>
      <dsp:spPr>
        <a:xfrm>
          <a:off x="191345" y="-195938"/>
          <a:ext cx="10409486" cy="61078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Рабочая программа</a:t>
          </a:r>
        </a:p>
      </dsp:txBody>
      <dsp:txXfrm>
        <a:off x="191345" y="-195938"/>
        <a:ext cx="10409486" cy="610782"/>
      </dsp:txXfrm>
    </dsp:sp>
    <dsp:sp modelId="{A355555D-9741-4A80-B22B-179D778C66C0}">
      <dsp:nvSpPr>
        <dsp:cNvPr id="0" name=""/>
        <dsp:cNvSpPr/>
      </dsp:nvSpPr>
      <dsp:spPr>
        <a:xfrm>
          <a:off x="63781" y="611531"/>
          <a:ext cx="2698044" cy="2079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Пояснительная записка</a:t>
          </a:r>
        </a:p>
      </dsp:txBody>
      <dsp:txXfrm>
        <a:off x="63781" y="611531"/>
        <a:ext cx="2698044" cy="2079814"/>
      </dsp:txXfrm>
    </dsp:sp>
    <dsp:sp modelId="{E961344A-94AD-41E7-ACFF-4EC3F74E3512}">
      <dsp:nvSpPr>
        <dsp:cNvPr id="0" name=""/>
        <dsp:cNvSpPr/>
      </dsp:nvSpPr>
      <dsp:spPr>
        <a:xfrm>
          <a:off x="2698044" y="604646"/>
          <a:ext cx="2698044" cy="20798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Нормативно – правовой статус</a:t>
          </a:r>
        </a:p>
      </dsp:txBody>
      <dsp:txXfrm>
        <a:off x="2698044" y="604646"/>
        <a:ext cx="2698044" cy="2079814"/>
      </dsp:txXfrm>
    </dsp:sp>
    <dsp:sp modelId="{4D6B798A-FB8A-447A-8154-EAEE6274F578}">
      <dsp:nvSpPr>
        <dsp:cNvPr id="0" name=""/>
        <dsp:cNvSpPr/>
      </dsp:nvSpPr>
      <dsp:spPr>
        <a:xfrm>
          <a:off x="5396088" y="604646"/>
          <a:ext cx="2698044" cy="20798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Общая </a:t>
          </a:r>
          <a:r>
            <a:rPr lang="ru-RU" sz="1800" b="1" kern="1200" dirty="0" err="1">
              <a:solidFill>
                <a:schemeClr val="tx1"/>
              </a:solidFill>
            </a:rPr>
            <a:t>хар</a:t>
          </a:r>
          <a:r>
            <a:rPr lang="ru-RU" sz="1800" b="1" kern="1200" dirty="0">
              <a:solidFill>
                <a:schemeClr val="tx1"/>
              </a:solidFill>
            </a:rPr>
            <a:t>-ка учебного предмета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-Цель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- Задачи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- Место в учебном плане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5396088" y="604646"/>
        <a:ext cx="2698044" cy="2079814"/>
      </dsp:txXfrm>
    </dsp:sp>
    <dsp:sp modelId="{4826AAB2-97DF-45D9-AF49-8FB42556AC6A}">
      <dsp:nvSpPr>
        <dsp:cNvPr id="0" name=""/>
        <dsp:cNvSpPr/>
      </dsp:nvSpPr>
      <dsp:spPr>
        <a:xfrm>
          <a:off x="8094132" y="604646"/>
          <a:ext cx="2698044" cy="20798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Планируемые результаты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- Личностные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- Предметные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(минимальный уровень, достаточный уровень)</a:t>
          </a:r>
        </a:p>
      </dsp:txBody>
      <dsp:txXfrm>
        <a:off x="8094132" y="604646"/>
        <a:ext cx="2698044" cy="2079814"/>
      </dsp:txXfrm>
    </dsp:sp>
    <dsp:sp modelId="{3C6DE56A-A05C-4D15-B901-037311C0D9AA}">
      <dsp:nvSpPr>
        <dsp:cNvPr id="0" name=""/>
        <dsp:cNvSpPr/>
      </dsp:nvSpPr>
      <dsp:spPr>
        <a:xfrm flipV="1">
          <a:off x="0" y="2102782"/>
          <a:ext cx="10792176" cy="1394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83AC8-5911-442F-BFE0-CD88044FD893}">
      <dsp:nvSpPr>
        <dsp:cNvPr id="0" name=""/>
        <dsp:cNvSpPr/>
      </dsp:nvSpPr>
      <dsp:spPr>
        <a:xfrm>
          <a:off x="422213" y="946308"/>
          <a:ext cx="3763473" cy="18259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Учителей начальных классов  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Руководитель: Молостова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Светлана Анатольевна     </a:t>
          </a:r>
          <a:r>
            <a:rPr lang="ru-RU" sz="2000" b="1" kern="1200" dirty="0"/>
            <a:t>                                                                                                                             </a:t>
          </a:r>
        </a:p>
      </dsp:txBody>
      <dsp:txXfrm>
        <a:off x="475693" y="999788"/>
        <a:ext cx="2926700" cy="1718982"/>
      </dsp:txXfrm>
    </dsp:sp>
    <dsp:sp modelId="{9F48D693-9F59-408C-B0EB-6C2444168B99}">
      <dsp:nvSpPr>
        <dsp:cNvPr id="0" name=""/>
        <dsp:cNvSpPr/>
      </dsp:nvSpPr>
      <dsp:spPr>
        <a:xfrm>
          <a:off x="5078821" y="946303"/>
          <a:ext cx="5210603" cy="182596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Учителей</a:t>
          </a:r>
          <a:r>
            <a:rPr lang="ru-RU" sz="2000" b="1" kern="1200" baseline="0" dirty="0"/>
            <a:t> предметников и узких специалистов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/>
            <a:t>Руководитель: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/>
            <a:t>Свицкая Г.В.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/>
        </a:p>
      </dsp:txBody>
      <dsp:txXfrm>
        <a:off x="5132302" y="999784"/>
        <a:ext cx="3510495" cy="1718998"/>
      </dsp:txXfrm>
    </dsp:sp>
    <dsp:sp modelId="{BB0BA3DC-D0EC-4352-8017-D94D038762FD}">
      <dsp:nvSpPr>
        <dsp:cNvPr id="0" name=""/>
        <dsp:cNvSpPr/>
      </dsp:nvSpPr>
      <dsp:spPr>
        <a:xfrm>
          <a:off x="3988606" y="0"/>
          <a:ext cx="1186862" cy="11868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4255650" y="0"/>
        <a:ext cx="652774" cy="893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63AFE-9AD9-4650-B6CB-85865444B342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1A433-EE78-4F78-A322-B21663C57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6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3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8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6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4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9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9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4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7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7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6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8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5329-E74B-4E56-B402-86ADED31969D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4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FEE6A5-1BE7-EC75-4F71-433BABA0C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91" y="71870"/>
            <a:ext cx="12277982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60880" y="313159"/>
            <a:ext cx="7620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ИРКУТСКОЙ ОБЛАСТИ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общеобразовательное казенное учреждение Иркутской области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«Специальная (коррекционная) школа № 5 г. Иркутска»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ECB418-88C4-D0D9-6C49-3ED168F363F5}"/>
              </a:ext>
            </a:extLst>
          </p:cNvPr>
          <p:cNvSpPr txBox="1"/>
          <p:nvPr/>
        </p:nvSpPr>
        <p:spPr>
          <a:xfrm>
            <a:off x="4389120" y="2990089"/>
            <a:ext cx="694757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</a:p>
          <a:p>
            <a:pPr algn="ctr"/>
            <a:r>
              <a:rPr lang="ru-RU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29.08.2024</a:t>
            </a:r>
          </a:p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«Думать -  по- новому,  работать - творчески»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F6F692-9AE7-D6CF-E449-0648D165E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9" y="71870"/>
            <a:ext cx="2438405" cy="2566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985"/>
            <a:ext cx="3667075" cy="27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89A3E0-A7EF-CE6B-5488-71840ED1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976"/>
            <a:ext cx="10515600" cy="4322530"/>
          </a:xfrm>
        </p:spPr>
        <p:txBody>
          <a:bodyPr>
            <a:normAutofit/>
          </a:bodyPr>
          <a:lstStyle/>
          <a:p>
            <a:pPr algn="ctr"/>
            <a:br>
              <a:rPr lang="ru-RU" sz="2700" b="1" dirty="0"/>
            </a:br>
            <a:br>
              <a:rPr lang="ru-RU" sz="2700" b="1" dirty="0"/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ФАООП является обязательным с 1 сентября 2023 г. для обучающихся 1-11-х классов всех образовательных организаций, реализующих образовательные программы начального общего, основного общего, среднего общего образования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единого пространства по всей стране 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8948" y="4611783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8074" y="4649117"/>
            <a:ext cx="1850379" cy="19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0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18C1E-04DE-E48B-7DE2-74F26FE23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9956" y="-333021"/>
            <a:ext cx="12192000" cy="6857999"/>
          </a:xfrm>
          <a:prstGeom prst="rect">
            <a:avLst/>
          </a:prstGeom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462"/>
            <a:ext cx="22955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5812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70595789"/>
              </p:ext>
            </p:extLst>
          </p:nvPr>
        </p:nvGraphicFramePr>
        <p:xfrm>
          <a:off x="598311" y="756357"/>
          <a:ext cx="10792177" cy="3301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296355" y="3618401"/>
            <a:ext cx="2698044" cy="2132319"/>
            <a:chOff x="63781" y="559026"/>
            <a:chExt cx="2698044" cy="213231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3781" y="611531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63781" y="55902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>
                  <a:solidFill>
                    <a:schemeClr val="tx1"/>
                  </a:solidFill>
                </a:rPr>
                <a:t>Федеральные </a:t>
              </a:r>
              <a:r>
                <a:rPr lang="ru-RU" sz="2600" b="1" dirty="0">
                  <a:solidFill>
                    <a:schemeClr val="tx1"/>
                  </a:solidFill>
                </a:rPr>
                <a:t>рабочие</a:t>
              </a:r>
              <a:r>
                <a:rPr lang="ru-RU" sz="2600" b="1" kern="1200" dirty="0">
                  <a:solidFill>
                    <a:schemeClr val="tx1"/>
                  </a:solidFill>
                </a:rPr>
                <a:t> </a:t>
              </a:r>
              <a:r>
                <a:rPr lang="ru-RU" sz="2600" b="1" dirty="0">
                  <a:solidFill>
                    <a:schemeClr val="tx1"/>
                  </a:solidFill>
                </a:rPr>
                <a:t>программы учебных предметов</a:t>
              </a: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6275" y="3683886"/>
            <a:ext cx="2506162" cy="2079814"/>
            <a:chOff x="5396088" y="604646"/>
            <a:chExt cx="2698044" cy="207981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396088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396088" y="60464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692444" y="3597836"/>
            <a:ext cx="2698044" cy="2165864"/>
            <a:chOff x="2698044" y="604646"/>
            <a:chExt cx="2698044" cy="21658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698044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2698044" y="69069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Программа коррекционной работы</a:t>
              </a: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94399" y="3634371"/>
            <a:ext cx="2698044" cy="2079814"/>
            <a:chOff x="8094132" y="604646"/>
            <a:chExt cx="2698044" cy="207981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8094132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8094132" y="60464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Программа формирования УУД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</a:rPr>
                <a:t>(Универсальные учебные действия)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6013" y="3891336"/>
            <a:ext cx="1997150" cy="1809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/>
              <a:t>Федеральная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/>
              <a:t> рабочая 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/>
              <a:t>программа 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/>
              <a:t>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372561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0D3C88-0B91-8882-68EE-F3D05C482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1E34C1-8CA8-3747-6544-594BED08638F}"/>
              </a:ext>
            </a:extLst>
          </p:cNvPr>
          <p:cNvSpPr/>
          <p:nvPr/>
        </p:nvSpPr>
        <p:spPr>
          <a:xfrm>
            <a:off x="971551" y="250169"/>
            <a:ext cx="10392094" cy="1335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</a:t>
            </a:r>
            <a:r>
              <a:rPr lang="ru-RU" sz="2400" dirty="0"/>
              <a:t>фиксирует общий объем нагрузки обучающихся, состав и структуру обязательных предметных областей, распределяет учебное время, отводимое на их освоение по классам и учебным предметам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9865" y="1814973"/>
            <a:ext cx="244381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76133850"/>
              </p:ext>
            </p:extLst>
          </p:nvPr>
        </p:nvGraphicFramePr>
        <p:xfrm>
          <a:off x="971550" y="1857374"/>
          <a:ext cx="10158414" cy="437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168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18C1E-04DE-E48B-7DE2-74F26FE23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9956" y="-333021"/>
            <a:ext cx="12192000" cy="6857999"/>
          </a:xfrm>
          <a:prstGeom prst="rect">
            <a:avLst/>
          </a:prstGeom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462"/>
            <a:ext cx="22955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5812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34964540"/>
              </p:ext>
            </p:extLst>
          </p:nvPr>
        </p:nvGraphicFramePr>
        <p:xfrm>
          <a:off x="598311" y="756357"/>
          <a:ext cx="10792177" cy="3301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296355" y="3618401"/>
            <a:ext cx="2698044" cy="2132319"/>
            <a:chOff x="63781" y="559026"/>
            <a:chExt cx="2698044" cy="213231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3781" y="611531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63781" y="55902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>
                  <a:solidFill>
                    <a:schemeClr val="tx1"/>
                  </a:solidFill>
                </a:rPr>
                <a:t>Должны знать: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Должны уметь:</a:t>
              </a: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6275" y="3683886"/>
            <a:ext cx="2506162" cy="2079814"/>
            <a:chOff x="5396088" y="604646"/>
            <a:chExt cx="2698044" cy="207981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396088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396088" y="60464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692444" y="3597836"/>
            <a:ext cx="2698044" cy="2165864"/>
            <a:chOff x="2698044" y="604646"/>
            <a:chExt cx="2698044" cy="21658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698044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2698044" y="69069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>
                  <a:solidFill>
                    <a:schemeClr val="tx1"/>
                  </a:solidFill>
                </a:rPr>
                <a:t>Литература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94399" y="3634371"/>
            <a:ext cx="2698044" cy="2079814"/>
            <a:chOff x="8094132" y="604646"/>
            <a:chExt cx="2698044" cy="207981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8094132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8094132" y="60464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b="1" dirty="0">
                <a:solidFill>
                  <a:schemeClr val="tx1"/>
                </a:solidFill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>
                  <a:solidFill>
                    <a:schemeClr val="tx1"/>
                  </a:solidFill>
                </a:rPr>
                <a:t>КТП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05129" y="3891336"/>
            <a:ext cx="1938929" cy="1348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/>
              <a:t>Содержание 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/>
              <a:t>изучаемого 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/>
              <a:t>курса</a:t>
            </a:r>
          </a:p>
        </p:txBody>
      </p:sp>
    </p:spTree>
    <p:extLst>
      <p:ext uri="{BB962C8B-B14F-4D97-AF65-F5344CB8AC3E}">
        <p14:creationId xmlns:p14="http://schemas.microsoft.com/office/powerpoint/2010/main" val="4616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12192000" cy="6857999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89A3E0-A7EF-CE6B-5488-71840ED1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1444"/>
            <a:ext cx="10515600" cy="2171061"/>
          </a:xfrm>
        </p:spPr>
        <p:txBody>
          <a:bodyPr>
            <a:normAutofit/>
          </a:bodyPr>
          <a:lstStyle/>
          <a:p>
            <a:pPr algn="just"/>
            <a:br>
              <a:rPr lang="ru-RU" sz="2700" b="1" dirty="0"/>
            </a:br>
            <a:endParaRPr lang="ru-RU" sz="3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6016" y="4563294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853" y="4670769"/>
            <a:ext cx="1850379" cy="1947523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97659" y="17690"/>
            <a:ext cx="480310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3" name="AutoShape 2" descr="🇷🇺"/>
          <p:cNvSpPr>
            <a:spLocks noChangeAspect="1" noChangeArrowheads="1"/>
          </p:cNvSpPr>
          <p:nvPr/>
        </p:nvSpPr>
        <p:spPr bwMode="auto">
          <a:xfrm>
            <a:off x="1882775" y="-563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3" descr="☝"/>
          <p:cNvSpPr>
            <a:spLocks noChangeAspect="1" noChangeArrowheads="1"/>
          </p:cNvSpPr>
          <p:nvPr/>
        </p:nvSpPr>
        <p:spPr bwMode="auto">
          <a:xfrm>
            <a:off x="155575" y="411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9685" y="793004"/>
            <a:ext cx="100561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-apple-system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01.09.2023 года </a:t>
            </a: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обязательно: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 1 урок –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«Разговоры о важном»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 -  Профориентационные уроки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Моя Россия – новые горизонты»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рамках проекта «Билет в будущее»).</a:t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просвещения разработана Единая модель профориентационной деятельности, в ее основу заложен профориентационный минимум для школьников 6–11-х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классов,включая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ОВЗ и инвалидностью.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– ТВОИ ДРУЗЬЯ»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1-4 классов ( на развитие культуры ответственного отношения к домашним животным, их роли в жизни человека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1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18C1E-04DE-E48B-7DE2-74F26FE23D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BB8E1C-4D3B-D9BF-291C-4CD01304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9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ОБЪЕДИНЕНИЯ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71294866"/>
              </p:ext>
            </p:extLst>
          </p:nvPr>
        </p:nvGraphicFramePr>
        <p:xfrm>
          <a:off x="553157" y="1443039"/>
          <a:ext cx="10800644" cy="40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BB9DDF-7BD4-868C-578F-A0E1F31A1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8862" y="4215294"/>
            <a:ext cx="2714276" cy="19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F3544C-9CA8-A8B1-632D-CF1F799C0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5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CF51D-7C06-5033-4A6F-EBE154CD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31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 в ГОКУ СКШ № 5г. Иркутска.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деятельности. Перспективы.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D51191-EAB1-6895-F156-F1015EA3F419}"/>
              </a:ext>
            </a:extLst>
          </p:cNvPr>
          <p:cNvSpPr/>
          <p:nvPr/>
        </p:nvSpPr>
        <p:spPr>
          <a:xfrm>
            <a:off x="2149150" y="1787210"/>
            <a:ext cx="7893698" cy="107357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Воспитание по-прежнему остаётся приоритетной задачей нашего государства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B5F54B-182A-6E36-B2DE-D45371EDDFFC}"/>
              </a:ext>
            </a:extLst>
          </p:cNvPr>
          <p:cNvSpPr/>
          <p:nvPr/>
        </p:nvSpPr>
        <p:spPr>
          <a:xfrm>
            <a:off x="3306146" y="3229747"/>
            <a:ext cx="5579707" cy="24685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Важной задачей воспитания является 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 в условиях современного общества, готовой к мирному созиданию и защите Родины.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CBDAAA-7DE3-6AB1-CFF2-EC741836F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53" y="4413024"/>
            <a:ext cx="2047956" cy="16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4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DF9AF4-6596-F71C-92A8-2EAC4BD2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4B8DC-92AE-75BA-75AE-4BA6C2F4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 ГОКУ СКШ №5 г. Иркутска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9EE425DD-3F9D-4CD0-CA77-139F514DFC38}"/>
              </a:ext>
            </a:extLst>
          </p:cNvPr>
          <p:cNvSpPr/>
          <p:nvPr/>
        </p:nvSpPr>
        <p:spPr>
          <a:xfrm>
            <a:off x="5533053" y="3428999"/>
            <a:ext cx="132494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A17E7E-0A00-EC81-1DB9-B797045F9914}"/>
              </a:ext>
            </a:extLst>
          </p:cNvPr>
          <p:cNvSpPr/>
          <p:nvPr/>
        </p:nvSpPr>
        <p:spPr>
          <a:xfrm>
            <a:off x="838200" y="4310741"/>
            <a:ext cx="3034005" cy="162819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Создание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Школьного медиацентра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«Детские Люди»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AF04F0E-22DA-2C8A-2BFC-78DE69D4607E}"/>
              </a:ext>
            </a:extLst>
          </p:cNvPr>
          <p:cNvSpPr/>
          <p:nvPr/>
        </p:nvSpPr>
        <p:spPr>
          <a:xfrm>
            <a:off x="8518848" y="4348063"/>
            <a:ext cx="2967135" cy="15908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Открытие первичного отделения РДДМ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Подкреплено Федеральным законом от 14 июля 2022 г. № 261-ФЗ "О российском движении детей и молодежи"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2E56FC-6445-893F-C8DA-EC70C26787DC}"/>
              </a:ext>
            </a:extLst>
          </p:cNvPr>
          <p:cNvSpPr/>
          <p:nvPr/>
        </p:nvSpPr>
        <p:spPr>
          <a:xfrm>
            <a:off x="4794379" y="4343399"/>
            <a:ext cx="2792963" cy="15582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Участие в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Федеральном проекте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«Орлята России»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C35DF6-3CC6-1588-F2BD-18D1FD797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4" y="3104890"/>
            <a:ext cx="1587760" cy="10245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006EE4-9A02-3CB5-12BB-BFA97230F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629" y="1028833"/>
            <a:ext cx="7753738" cy="235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02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8871A6-DFCB-ABE0-87D9-CFC5136B4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E82F3-8CC8-2835-25DA-E63DDA75F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мероприятия и проекты в 2024-2025 учебном году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C324F-5326-43CF-2392-EE02964DFFC2}"/>
              </a:ext>
            </a:extLst>
          </p:cNvPr>
          <p:cNvSpPr txBox="1"/>
          <p:nvPr/>
        </p:nvSpPr>
        <p:spPr>
          <a:xfrm>
            <a:off x="419878" y="1028343"/>
            <a:ext cx="1134602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(законными представителями) привлечение  в реализацию проектов и активностей Движения Первых.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модуль «Внеурочная деятельность» включены школьный театр, школьный музей, школьный спортивный клуб.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нового учебного года 10 обучающихся 8 и 9 классов станут участниками дополнительной общеобразовательной программы IT-куб Иркутск, которая реализуется на бюджетной основе, в  рамках федерального проекта «Цифровая образовательная среда» национального проекта «Образование»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службы медиации на базе ГОКУ СКШ №5 г. Иркутска;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 на базе ГОКУ СКШ №5 г. Иркутска участие в компетенции Регионального чемпионата по профессиональному мастерству среди инвалидов и лиц с ограниченными возможностями здоровья «Абилимпикс – 2025»;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наиболее эффективных форм работы с семьей организовать работу семейного клуба – тем самым привлечь родителей к активному участию в жизни ребенка не только дома, но и в школе.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круг организаций-партнеров, а значит и спектра воспитательных воздействий за счет организаций регионального и федерального уровней;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34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6C8E47-0EC0-05A7-3887-35A8388F31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353"/>
            <a:ext cx="12192000" cy="702192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2C9CE25-E4D7-343A-6AE0-8A1478B4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93" y="1217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D9D52-AB07-D363-B19A-0F81879F96D8}"/>
              </a:ext>
            </a:extLst>
          </p:cNvPr>
          <p:cNvSpPr txBox="1"/>
          <p:nvPr/>
        </p:nvSpPr>
        <p:spPr>
          <a:xfrm>
            <a:off x="4392636" y="4135790"/>
            <a:ext cx="61968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664022, г. Иркутск, ул. 25 Октября 43, тел./факс 222-900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DB208A-A851-249D-A0AB-E3C1B647DB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26" y="3760412"/>
            <a:ext cx="2669074" cy="28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D33D8B-71AA-824C-8319-F0A193F8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47097-8866-1613-42EE-B574DAF9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педагогического совета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B99BD-88A9-FD7C-95CA-D046342C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59" y="1046263"/>
            <a:ext cx="10515600" cy="4693396"/>
          </a:xfrm>
        </p:spPr>
        <p:txBody>
          <a:bodyPr>
            <a:normAutofit/>
          </a:bodyPr>
          <a:lstStyle/>
          <a:p>
            <a:r>
              <a:rPr lang="ru-RU" sz="18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Приветственное слово директора</a:t>
            </a:r>
            <a:r>
              <a:rPr lang="ru-RU" sz="18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ГОКУ СКШ № 5 г. Иркутска Е.В. Рудницкой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i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членов Совета трудового коллектива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i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членов комиссии по </a:t>
            </a:r>
            <a:r>
              <a:rPr lang="ru-RU" sz="1800" b="1" i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распределению стимулирующих выплат;</a:t>
            </a:r>
            <a:r>
              <a:rPr lang="ru-RU" sz="1800" b="1" i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i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на 2024 0 2025 учебный  год.</a:t>
            </a:r>
            <a:endParaRPr lang="ru-RU" sz="1800" b="1" dirty="0">
              <a:solidFill>
                <a:srgbClr val="00206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летней – оздоровительной работы. ( зам. директора по ВР - Ю.А. Нечаева)</a:t>
            </a:r>
          </a:p>
          <a:p>
            <a:r>
              <a:rPr lang="ru-RU" sz="18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b="1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18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воспитательной работы в ГОКУ СКШ № 5 г. Иркутска ( </a:t>
            </a:r>
            <a:r>
              <a:rPr lang="ru-RU" sz="1800" b="1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18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 УР – Л.А. Ербаева, </a:t>
            </a:r>
            <a:r>
              <a:rPr lang="ru-RU" sz="1800" b="1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18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 ВР – Ю.А. Нечаева)</a:t>
            </a:r>
          </a:p>
          <a:p>
            <a:pPr>
              <a:buFontTx/>
              <a:buChar char="-"/>
            </a:pPr>
            <a:r>
              <a:rPr lang="ru-RU" sz="1800" b="1" i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РДДМ «Движение первых». Выступление специалиста по организации работы общественно-государственной организации детей и молодежи «Движение Первых» в городе Иркутске -Ирина Викторовна Балабанова. </a:t>
            </a:r>
          </a:p>
          <a:p>
            <a:pPr>
              <a:buFontTx/>
              <a:buChar char="-"/>
            </a:pPr>
            <a:r>
              <a:rPr lang="ru-RU" sz="1800" b="1" i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Разное</a:t>
            </a:r>
          </a:p>
          <a:p>
            <a:pPr>
              <a:buFontTx/>
              <a:buChar char="-"/>
            </a:pPr>
            <a:r>
              <a:rPr lang="ru-RU" sz="1800" b="1" i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педагогического совета</a:t>
            </a:r>
          </a:p>
          <a:p>
            <a:pPr marL="0" indent="0">
              <a:buNone/>
            </a:pPr>
            <a:endParaRPr lang="ru-RU" sz="1800" b="1" i="1" dirty="0">
              <a:solidFill>
                <a:srgbClr val="00206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b="1" i="0" dirty="0">
              <a:solidFill>
                <a:srgbClr val="00206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800" b="1" i="0" dirty="0">
              <a:solidFill>
                <a:srgbClr val="00206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800" b="1" i="0" dirty="0">
              <a:solidFill>
                <a:srgbClr val="00206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54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89A3E0-A7EF-CE6B-5488-71840ED1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976"/>
            <a:ext cx="10515600" cy="176317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b="1" dirty="0"/>
            </a:br>
            <a:br>
              <a:rPr lang="ru-RU" sz="2700" b="1" dirty="0"/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  на 2024-2025 учебный год</a:t>
            </a: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br>
              <a:rPr lang="ru-RU" sz="2700" dirty="0"/>
            </a:br>
            <a:endParaRPr lang="ru-RU" sz="27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5372" y="4579024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8074" y="4649117"/>
            <a:ext cx="1850379" cy="19475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7281" y="1997839"/>
            <a:ext cx="106212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Цель: </a:t>
            </a:r>
            <a:r>
              <a:rPr lang="ru-RU" sz="2400" b="1" dirty="0"/>
              <a:t>образовательная деятельность по адаптированным образовательным программам начального общего и основного общего образования для обучающихся с умственной отсталостью (интеллектуальными нарушениями).  Создание условий для	максимального	удовлетворения особых образовательных	потребностей обучающихся, обеспечивающих усвоение ими социального и культурного опыта.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612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89A3E0-A7EF-CE6B-5488-71840ED10B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79738"/>
            <a:ext cx="10515600" cy="1922462"/>
          </a:xfrm>
        </p:spPr>
        <p:txBody>
          <a:bodyPr>
            <a:normAutofit/>
          </a:bodyPr>
          <a:lstStyle/>
          <a:p>
            <a:br>
              <a:rPr lang="ru-RU" sz="2700" b="1" dirty="0"/>
            </a:br>
            <a:br>
              <a:rPr lang="ru-RU" dirty="0"/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4033" y="349957"/>
            <a:ext cx="683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 2024-2025 ГОД 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944767758"/>
              </p:ext>
            </p:extLst>
          </p:nvPr>
        </p:nvGraphicFramePr>
        <p:xfrm>
          <a:off x="2788413" y="1228291"/>
          <a:ext cx="9221526" cy="491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C25700-432C-8816-FE78-ACE1516432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759" y="2673940"/>
            <a:ext cx="2708031" cy="231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6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1A7C46-2407-91B6-6280-C8842B0F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E32FA-73E2-45B0-A683-E04972821B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0424" y="198633"/>
            <a:ext cx="10273004" cy="7157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законах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90895-9603-988F-CCAE-3CE8E8C13970}"/>
              </a:ext>
            </a:extLst>
          </p:cNvPr>
          <p:cNvSpPr txBox="1"/>
          <p:nvPr/>
        </p:nvSpPr>
        <p:spPr>
          <a:xfrm>
            <a:off x="438539" y="1028343"/>
            <a:ext cx="1159795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Совершенствуются особенности получения образования обучающимися с ОВЗ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свидетельствует Федеральный закон от 8 августа 2024 г. N 315-ФЗ "О внесении изменений в Федеральный закон "Об образовании в Российской Федерации;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текста закона об образовании исключен термин "умственная отсталость" - он заменен на термин "нарушение интеллекта".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вступает в силу с 1 марта 2025 года.</a:t>
            </a: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Санитарными нормами и требованиями (СП 2.4. 3648-20);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19.12.2023  № 618-ФЗ "О внесении изменений в Федеральный закон "Об образовании в Российской Федерации«. С 19 февраля 2024 года вступили в силу изменения, внесённые в статью 43 Федерального закона от 29.12.2012 № 273-ФЗ «Об образовании в Российской Федерации», устанавливающие права и обязанности обучающихся.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обучающимся нельзя пользоваться телефонами и другими средствами мобильной связи во время учебных занятий при освоении программ начального, основного и среднего общего образования. Исключение — случаи, когда возникла угроза жизни или здоровью, и прочие экстренные ситуации.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телефоны во время перемен, до и после занятий не запрещено.</a:t>
            </a: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14171E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 России в 2024 году введут госстандарт на школьную форму. </a:t>
            </a:r>
            <a:r>
              <a:rPr lang="ru-RU" sz="1600" dirty="0">
                <a:solidFill>
                  <a:srgbClr val="14171E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законодательством не предусмотрено такое понятие. Однако </a:t>
            </a:r>
            <a:r>
              <a:rPr lang="ru-RU" sz="1600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38 Федерального закона от 29 декабря 2012 года № 273-ФЗ «Об образовании в Российской Федерации»</a:t>
            </a:r>
            <a:r>
              <a:rPr lang="ru-RU" sz="1600" b="1" dirty="0">
                <a:solidFill>
                  <a:srgbClr val="14171E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разрешает образовательным организациям вводить требования к одежде учащихся, в том числе к общему виду, цвету, фасону, знакам отличия, а также правила ношения. </a:t>
            </a:r>
            <a:r>
              <a:rPr lang="ru-RU" sz="1600" dirty="0">
                <a:solidFill>
                  <a:srgbClr val="14171E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ГОКУ СКШ № 5г. Иркутска разработано Положение…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i="0" dirty="0">
              <a:solidFill>
                <a:srgbClr val="14171E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8D71CA-F758-E419-263A-6718B6F86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569" y="2379306"/>
            <a:ext cx="608804" cy="5598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781BE1-D6E6-646A-5AC0-FB9306266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760" y="4526787"/>
            <a:ext cx="609653" cy="5547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C1AEF5-59D9-70FD-E13D-C15EDBEE0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5984" y="6292316"/>
            <a:ext cx="478945" cy="4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18C1E-04DE-E48B-7DE2-74F26FE23D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624"/>
            <a:ext cx="12192000" cy="685799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BB8E1C-4D3B-D9BF-291C-4CD01304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Количественный состав по гос. заданию – 170 человек.</a:t>
            </a:r>
            <a:b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Количественный состав обучающихся – 148 человек.</a:t>
            </a:r>
            <a:b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Свободных мест: 5  человек 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462"/>
            <a:ext cx="22955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5812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0533" y="1467557"/>
            <a:ext cx="10588978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529638" algn="l"/>
              </a:tabLst>
            </a:pPr>
            <a:endParaRPr lang="ru-RU" u="sng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529638" algn="l"/>
              </a:tabLst>
            </a:pPr>
            <a:r>
              <a:rPr lang="ru-RU" sz="1050" u="sng" dirty="0">
                <a:latin typeface="Arial" pitchFamily="34" charset="0"/>
                <a:cs typeface="Arial" pitchFamily="34" charset="0"/>
              </a:rPr>
              <a:t> 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891824" y="1546576"/>
          <a:ext cx="4436532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106936160"/>
              </p:ext>
            </p:extLst>
          </p:nvPr>
        </p:nvGraphicFramePr>
        <p:xfrm>
          <a:off x="1843089" y="1604775"/>
          <a:ext cx="8929686" cy="421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490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18C1E-04DE-E48B-7DE2-74F26FE23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9956" y="-333022"/>
            <a:ext cx="12192000" cy="6857999"/>
          </a:xfrm>
          <a:prstGeom prst="rect">
            <a:avLst/>
          </a:prstGeom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462"/>
            <a:ext cx="22955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5812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94084154"/>
              </p:ext>
            </p:extLst>
          </p:nvPr>
        </p:nvGraphicFramePr>
        <p:xfrm>
          <a:off x="598311" y="756357"/>
          <a:ext cx="10792177" cy="3301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296355" y="3618401"/>
            <a:ext cx="2698044" cy="2132319"/>
            <a:chOff x="63781" y="559026"/>
            <a:chExt cx="2698044" cy="213231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3781" y="611531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63781" y="55902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>
                  <a:solidFill>
                    <a:schemeClr val="tx1"/>
                  </a:solidFill>
                </a:rPr>
                <a:t>Социальный педагог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8311" y="3670906"/>
            <a:ext cx="2698044" cy="2079814"/>
            <a:chOff x="5396088" y="604646"/>
            <a:chExt cx="2698044" cy="207981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396088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396088" y="60464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>
                  <a:solidFill>
                    <a:schemeClr val="tx1"/>
                  </a:solidFill>
                </a:rPr>
                <a:t>Педагог- организатор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2 чел</a:t>
              </a: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692444" y="3597836"/>
            <a:ext cx="2698044" cy="2165864"/>
            <a:chOff x="2698044" y="604646"/>
            <a:chExt cx="2698044" cy="21658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698044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2698044" y="69069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chemeClr val="tx1"/>
                  </a:solidFill>
                </a:rPr>
                <a:t>Педагог дополнительного образования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tx1"/>
                  </a:solidFill>
                </a:rPr>
                <a:t>2 чел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94399" y="3634371"/>
            <a:ext cx="2698044" cy="2079814"/>
            <a:chOff x="8094132" y="604646"/>
            <a:chExt cx="2698044" cy="207981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8094132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8094132" y="60464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Воспитатель 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 3 чел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err="1">
                  <a:solidFill>
                    <a:schemeClr val="tx1"/>
                  </a:solidFill>
                </a:rPr>
                <a:t>Тьютер</a:t>
              </a:r>
              <a:endParaRPr lang="ru-RU" sz="2600" b="1" kern="1200" dirty="0">
                <a:solidFill>
                  <a:schemeClr val="tx1"/>
                </a:solidFill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вакансия</a:t>
              </a: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4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0D3C88-0B91-8882-68EE-F3D05C482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995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1E34C1-8CA8-3747-6544-594BED08638F}"/>
              </a:ext>
            </a:extLst>
          </p:cNvPr>
          <p:cNvSpPr/>
          <p:nvPr/>
        </p:nvSpPr>
        <p:spPr>
          <a:xfrm rot="10800000" flipV="1">
            <a:off x="1428750" y="1600564"/>
            <a:ext cx="9934894" cy="2639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 </a:t>
            </a:r>
          </a:p>
          <a:p>
            <a:pPr algn="ctr"/>
            <a:r>
              <a:rPr lang="ru-RU" sz="2400" b="1" dirty="0"/>
              <a:t>Организация образовательной деятельности – по учебным четвертям. </a:t>
            </a:r>
          </a:p>
          <a:p>
            <a:pPr algn="ctr"/>
            <a:r>
              <a:rPr lang="ru-RU" sz="2400" b="1" dirty="0"/>
              <a:t>Продолжительность учебного года – 34 недели, в 1 классе – 33 недели. Учебный год: с 2 сентября по 26 мая.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Продолжительность учебных четвертей:</a:t>
            </a:r>
          </a:p>
          <a:p>
            <a:r>
              <a:rPr lang="ru-RU" sz="2400" b="1" dirty="0"/>
              <a:t>I четверть – 8 учебных недель;</a:t>
            </a:r>
          </a:p>
          <a:p>
            <a:r>
              <a:rPr lang="ru-RU" sz="2400" b="1" dirty="0"/>
              <a:t>II четверть – 8 учебных недель; </a:t>
            </a:r>
          </a:p>
          <a:p>
            <a:r>
              <a:rPr lang="ru-RU" sz="2400" b="1" dirty="0"/>
              <a:t>III четверть – 10 учебных недель и 2 </a:t>
            </a:r>
            <a:r>
              <a:rPr lang="ru-RU" sz="2400" b="1" dirty="0" err="1"/>
              <a:t>уч.дня</a:t>
            </a:r>
            <a:r>
              <a:rPr lang="ru-RU" sz="2400" b="1" dirty="0"/>
              <a:t>, 9 учебных недель и 2 </a:t>
            </a:r>
            <a:r>
              <a:rPr lang="ru-RU" sz="2400" b="1" dirty="0" err="1"/>
              <a:t>уч.дня</a:t>
            </a:r>
            <a:r>
              <a:rPr lang="ru-RU" sz="2400" b="1" dirty="0"/>
              <a:t> (для 1 класса); </a:t>
            </a:r>
          </a:p>
          <a:p>
            <a:r>
              <a:rPr lang="ru-RU" sz="2400" b="1" dirty="0"/>
              <a:t>IV четверть – 7 учебных недель и 3 учебных дня.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29865" y="1814973"/>
            <a:ext cx="244381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7921" y="4683221"/>
            <a:ext cx="2017616" cy="20176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174" y="4530370"/>
            <a:ext cx="1850379" cy="19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8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89A3E0-A7EF-CE6B-5488-71840ED1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976"/>
            <a:ext cx="10515600" cy="4322530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2700" b="1" dirty="0"/>
            </a:br>
            <a:br>
              <a:rPr lang="ru-RU" sz="2700" b="1" dirty="0"/>
            </a:br>
            <a:r>
              <a:rPr lang="ru-RU" sz="2700" b="1" dirty="0"/>
              <a:t>	</a:t>
            </a:r>
            <a:r>
              <a:rPr lang="ru-RU" sz="3100" b="1" dirty="0">
                <a:latin typeface="+mn-lt"/>
              </a:rPr>
              <a:t>Федеральным законом от 24 сентября 2022 г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 введены единые для РФ  федеральные основные общеобразовательные программы (ФООП), которые разрабатываются и утверждаются </a:t>
            </a:r>
            <a:r>
              <a:rPr lang="ru-RU" sz="3100" b="1" dirty="0" err="1">
                <a:latin typeface="+mn-lt"/>
              </a:rPr>
              <a:t>Минпросвещения</a:t>
            </a:r>
            <a:r>
              <a:rPr lang="ru-RU" sz="3100" b="1" dirty="0">
                <a:latin typeface="+mn-lt"/>
              </a:rPr>
              <a:t> России.</a:t>
            </a:r>
            <a:br>
              <a:rPr lang="ru-RU" sz="3100" b="1" dirty="0">
                <a:latin typeface="+mn-lt"/>
              </a:rPr>
            </a:br>
            <a:br>
              <a:rPr lang="ru-RU" sz="3100" b="1" dirty="0">
                <a:latin typeface="+mn-lt"/>
              </a:rPr>
            </a:br>
            <a:r>
              <a:rPr lang="ru-RU" sz="3100" b="1" dirty="0">
                <a:latin typeface="+mn-lt"/>
              </a:rPr>
              <a:t>	</a:t>
            </a:r>
            <a:r>
              <a:rPr lang="ru-RU" sz="2700" b="1" dirty="0">
                <a:latin typeface="+mn-lt"/>
              </a:rPr>
              <a:t>ПРИКАЗ от 24 ноября 2022 г. N 1026 ОБ УТВЕРЖДЕНИИ ФЕДЕРАЛЬНОЙ АДАПТИРОВАННОЙ ОСНОВНОЙ ОБЩЕОБРАЗОВАТЕЛЬНОЙ ПРОГРАММЫ ОБУЧАЮЩИХСЯ С УМСТВЕННОЙ ОТСТАЛОСТЬЮ (ИНТЕЛЛЕКТУАЛЬНЫМИ НАРУШЕНИЯМИ</a:t>
            </a:r>
            <a:endParaRPr lang="ru-RU" sz="27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3510" y="5111846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9971" y="5272088"/>
            <a:ext cx="1258482" cy="13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45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3757</TotalTime>
  <Words>1428</Words>
  <Application>Microsoft Office PowerPoint</Application>
  <PresentationFormat>Широкоэкранный</PresentationFormat>
  <Paragraphs>208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Arial Black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Повестка педагогического совета</vt:lpstr>
      <vt:lpstr>  Цель, задачи  на 2024-2025 учебный год   </vt:lpstr>
      <vt:lpstr>   </vt:lpstr>
      <vt:lpstr>Изменения в законах</vt:lpstr>
      <vt:lpstr>Количественный состав по гос. заданию – 170 человек. Количественный состав обучающихся – 148 человек. Свободных мест: 5  человек </vt:lpstr>
      <vt:lpstr>Презентация PowerPoint</vt:lpstr>
      <vt:lpstr>Презентация PowerPoint</vt:lpstr>
      <vt:lpstr>   Федеральным законом от 24 сентября 2022 г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 введены единые для РФ  федеральные основные общеобразовательные программы (ФООП), которые разрабатываются и утверждаются Минпросвещения России.   ПРИКАЗ от 24 ноября 2022 г. N 1026 ОБ УТВЕРЖДЕНИИ ФЕДЕРАЛЬНОЙ АДАПТИРОВАННОЙ ОСНОВНОЙ ОБЩЕОБРАЗОВАТЕЛЬНОЙ ПРОГРАММЫ ОБУЧАЮЩИХСЯ С УМСТВЕННОЙ ОТСТАЛОСТЬЮ (ИНТЕЛЛЕКТУАЛЬНЫМИ НАРУШЕНИЯМИ</vt:lpstr>
      <vt:lpstr>  Введение ФАООП является обязательным с 1 сентября 2023 г. для обучающихся 1-11-х классов всех образовательных организаций, реализующих образовательные программы начального общего, основного общего, среднего общего образования Цель: создание единого пространства по всей стране </vt:lpstr>
      <vt:lpstr>Презентация PowerPoint</vt:lpstr>
      <vt:lpstr>Презентация PowerPoint</vt:lpstr>
      <vt:lpstr>Презентация PowerPoint</vt:lpstr>
      <vt:lpstr> </vt:lpstr>
      <vt:lpstr>МЕТОДИЧЕСКИЕ ОБЪЕДИНЕНИЯ</vt:lpstr>
      <vt:lpstr>Воспитательная работа в ГОКУ СКШ № 5г. Иркутска.  Направления деятельности. Перспективы.</vt:lpstr>
      <vt:lpstr>Программа воспитания ГОКУ СКШ №5 г. Иркутска</vt:lpstr>
      <vt:lpstr>Планируемые мероприятия и проекты в 2024-2025 учебном году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 5</cp:lastModifiedBy>
  <cp:revision>81</cp:revision>
  <dcterms:created xsi:type="dcterms:W3CDTF">2022-11-14T08:58:22Z</dcterms:created>
  <dcterms:modified xsi:type="dcterms:W3CDTF">2024-08-29T01:54:26Z</dcterms:modified>
</cp:coreProperties>
</file>